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F762-F7CB-46BB-85BC-48899A623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62A1-C2AC-461A-80E7-0D6C79AF3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83425-FF75-4D53-B564-52695A20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83624-C307-442E-90C9-E4EFC1C4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A9AAE-C57D-43D7-BF43-721343A6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8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E4A6-FA8F-4660-B4E5-10362CA4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6DB90-2BFE-4BDC-8482-859D77D7C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08BFB-781C-44EA-9406-AE3F9D58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6B48-6A1C-4309-A012-A5474370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8F04-2FF1-419A-907F-FE0CE742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1F29EE-E5E6-4CFD-BD4D-61085CC93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3B9C4-9D42-4E58-8DAF-71EC38D7D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97A69-0D7F-4AB2-A602-914DF652B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8D3DC-3D90-4B77-9016-14F58EDA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E9C39-1E73-470A-8613-78ABB713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7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EEF2-A5CC-4F81-82F5-82B4CF43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CAB87-538C-402E-96B0-1D1A3C69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182C-8FF1-43D7-9D66-EF001A5D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97ACE-E32F-45DB-9520-E300BC56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7A04F-BE9C-4D32-82D1-8020AAE7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7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F0C2-2ACD-430C-B3EA-096894BF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4C86D-DB7E-4E2D-8964-39FA2EB97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E23A6-FE53-4977-837A-15E5788B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1A37F-F204-4970-8D9D-E85C802AB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784E-19A3-4037-BE59-002D941E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0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61D9-EC3A-4E01-9530-501AD481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E489-504C-4367-89FE-0B3291ACA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CE21E-CBDF-414A-93F1-013B8D977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29E1D-4E5C-475C-8D92-A5C779B5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CC504-E81F-4E1B-A2A9-060F5C85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73AB3-54AC-4FCF-A352-8DFAAD85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FAE7-5DEA-485F-A32F-8E709D57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2E643-D5A7-4CEC-A6CC-16FE68B94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E9218-FB17-42E7-B15E-DE0944004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7590A-B5C0-4155-9EBB-780080358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68113-BE43-41EE-9DEB-F102723FF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25F7B-A273-43BE-B5C9-CCF8EA23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DF721-80D9-485A-9B5A-852B2ACA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7026C-46EF-4133-BEB8-42BBCF5D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4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9979-E618-41A2-8E0E-135A569B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DFC08-DC5E-4113-A94D-354C12ED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A4E6F-FF62-4028-839D-DE5498F7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F6882-1A85-4AF8-9F24-21A6A1DD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7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37956-A33B-4DF6-A866-2667A190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2715A-9F71-424D-9159-0C847036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E9B3A-95EA-4B33-BD8D-E3312CE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0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2B7C-08B6-4FED-820E-94CF29EFC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6BFE-16AA-4F56-B464-0733902E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E204E-36AE-4745-973C-BC35BF5A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5A29F-017C-49FB-B74D-0E96300C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BAD99-197F-4886-8BF9-A8D6C6A9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84E6C-2756-45A6-9D91-2298B70C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0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9D31-11A8-4C36-BCD0-11E27657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965040-B097-4DA0-9627-2A76E7FEB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92EEC-F6F4-458E-A584-7A1D873F5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4E251-75F6-41F9-878B-0A2EB24BA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3870B-0548-433A-AC8E-19613EE1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FDFF8-EA47-4F68-9EBF-29A50355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29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AC9034-9DB2-41B7-A826-66D5B6AFD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B8E87-AB9C-4F92-BA49-8AC138F38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13A83-73C5-4D05-9AC2-0AC611EAC1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9B29-65F4-4532-8FF4-2E453843D2C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5D8D7-BD81-4F79-9A79-49DBA71B5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EFC23-3486-4778-A91F-B91A6EC07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72C9-915D-45A6-AB32-1FDA9D88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7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A94A-9A14-4680-A075-C4AF2CD23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B13E5-D17D-4F8E-A904-4AA367212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8A4E5-709F-4694-9E60-560FC0DC7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E6D9008-B7BC-472B-9FF6-BADB60D08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01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07"/>
    </mc:Choice>
    <mc:Fallback>
      <p:transition spd="slow" advTm="39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F0C38-4AA1-41F8-BAE2-6FD19EC0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7AA4E-FB2E-4FDA-B1CD-FAE4DF541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8257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D87CC-C686-4FF3-BC39-95A2F4751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80" r="-2" b="2065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36E20E1-79C9-48C0-8139-79D90C5B5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5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62"/>
    </mc:Choice>
    <mc:Fallback>
      <p:transition spd="slow" advTm="137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99" x="749300" y="365125"/>
          <p14:tracePt t="3908" x="803275" y="547688"/>
          <p14:tracePt t="3914" x="876300" y="812800"/>
          <p14:tracePt t="3920" x="895350" y="895350"/>
          <p14:tracePt t="3929" x="968375" y="1087438"/>
          <p14:tracePt t="3934" x="985838" y="1123950"/>
          <p14:tracePt t="3942" x="1004888" y="1270000"/>
          <p14:tracePt t="3948" x="1031875" y="1379538"/>
          <p14:tracePt t="3955" x="1031875" y="1433513"/>
          <p14:tracePt t="3962" x="1068388" y="1497013"/>
          <p14:tracePt t="3970" x="1077913" y="1662113"/>
          <p14:tracePt t="3979" x="1077913" y="1679575"/>
          <p14:tracePt t="3984" x="1087438" y="1744663"/>
          <p14:tracePt t="3994" x="1095375" y="1798638"/>
          <p14:tracePt t="3998" x="1095375" y="1890713"/>
          <p14:tracePt t="4005" x="1095375" y="1917700"/>
          <p14:tracePt t="4012" x="1095375" y="1990725"/>
          <p14:tracePt t="4019" x="1095375" y="2000250"/>
          <p14:tracePt t="4028" x="1104900" y="2027238"/>
          <p14:tracePt t="4041" x="1104900" y="2036763"/>
          <p14:tracePt t="4048" x="1104900" y="2046288"/>
          <p14:tracePt t="4055" x="1104900" y="2063750"/>
          <p14:tracePt t="4062" x="1104900" y="2100263"/>
          <p14:tracePt t="4079" x="1114425" y="2136775"/>
          <p14:tracePt t="4091" x="1123950" y="2192338"/>
          <p14:tracePt t="4098" x="1123950" y="2200275"/>
          <p14:tracePt t="4105" x="1141413" y="2236788"/>
          <p14:tracePt t="4113" x="1187450" y="2346325"/>
          <p14:tracePt t="4119" x="1204913" y="2465388"/>
          <p14:tracePt t="4128" x="1233488" y="2528888"/>
          <p14:tracePt t="4133" x="1250950" y="2593975"/>
          <p14:tracePt t="4141" x="1296988" y="2711450"/>
          <p14:tracePt t="4148" x="1333500" y="2767013"/>
          <p14:tracePt t="4154" x="1350963" y="2840038"/>
          <p14:tracePt t="4162" x="1406525" y="2995613"/>
          <p14:tracePt t="4169" x="1433513" y="3187700"/>
          <p14:tracePt t="4177" x="1452563" y="3360738"/>
          <p14:tracePt t="4183" x="1470025" y="3433763"/>
          <p14:tracePt t="4190" x="1479550" y="3506788"/>
          <p14:tracePt t="4582" x="1479550" y="3497263"/>
          <p14:tracePt t="4587" x="1497013" y="3470275"/>
          <p14:tracePt t="4594" x="1506538" y="3424238"/>
          <p14:tracePt t="4602" x="1506538" y="3406775"/>
          <p14:tracePt t="4611" x="1533525" y="3341688"/>
          <p14:tracePt t="4617" x="1533525" y="3314700"/>
          <p14:tracePt t="4623" x="1533525" y="3297238"/>
          <p14:tracePt t="4630" x="1552575" y="3232150"/>
          <p14:tracePt t="4645" x="1562100" y="3205163"/>
          <p14:tracePt t="4651" x="1570038" y="3141663"/>
          <p14:tracePt t="4663" x="1570038" y="3132138"/>
          <p14:tracePt t="4666" x="1570038" y="3105150"/>
          <p14:tracePt t="4673" x="1570038" y="3086100"/>
          <p14:tracePt t="4680" x="1579563" y="3059113"/>
          <p14:tracePt t="4687" x="1579563" y="3032125"/>
          <p14:tracePt t="4695" x="1579563" y="3013075"/>
          <p14:tracePt t="4701" x="1579563" y="2986088"/>
          <p14:tracePt t="4710" x="1579563" y="2968625"/>
          <p14:tracePt t="4715" x="1589088" y="2959100"/>
          <p14:tracePt t="4723" x="1589088" y="2940050"/>
          <p14:tracePt t="4729" x="1589088" y="2903538"/>
          <p14:tracePt t="4737" x="1598613" y="2886075"/>
          <p14:tracePt t="4746" x="1598613" y="2857500"/>
          <p14:tracePt t="4762" x="1606550" y="2784475"/>
          <p14:tracePt t="4773" x="1606550" y="2776538"/>
          <p14:tracePt t="4780" x="1606550" y="2747963"/>
          <p14:tracePt t="4787" x="1606550" y="2740025"/>
          <p14:tracePt t="4795" x="1616075" y="2720975"/>
          <p14:tracePt t="4811" x="1616075" y="2711450"/>
          <p14:tracePt t="5029" x="1652588" y="2693988"/>
          <p14:tracePt t="5045" x="1671638" y="2693988"/>
          <p14:tracePt t="5050" x="1698625" y="2674938"/>
          <p14:tracePt t="5057" x="1735138" y="2674938"/>
          <p14:tracePt t="5064" x="1744663" y="2684463"/>
          <p14:tracePt t="5071" x="1781175" y="2684463"/>
          <p14:tracePt t="5078" x="1798638" y="2684463"/>
          <p14:tracePt t="5085" x="1835150" y="2684463"/>
          <p14:tracePt t="5094" x="1854200" y="2693988"/>
          <p14:tracePt t="5099" x="1881188" y="2693988"/>
          <p14:tracePt t="5106" x="1908175" y="2703513"/>
          <p14:tracePt t="5113" x="1917700" y="2703513"/>
          <p14:tracePt t="5120" x="1981200" y="2711450"/>
          <p14:tracePt t="5134" x="2000250" y="2711450"/>
          <p14:tracePt t="5144" x="2017713" y="2720975"/>
          <p14:tracePt t="5149" x="2073275" y="2720975"/>
          <p14:tracePt t="5156" x="2082800" y="2720975"/>
          <p14:tracePt t="5163" x="2100263" y="2730500"/>
          <p14:tracePt t="5170" x="2109788" y="2730500"/>
          <p14:tracePt t="5179" x="2136775" y="2730500"/>
          <p14:tracePt t="5185" x="2163763" y="2730500"/>
          <p14:tracePt t="5193" x="2182813" y="2740025"/>
          <p14:tracePt t="5199" x="2200275" y="2740025"/>
          <p14:tracePt t="5206" x="2228850" y="2740025"/>
          <p14:tracePt t="5213" x="2236788" y="2740025"/>
          <p14:tracePt t="5220" x="2246313" y="2740025"/>
          <p14:tracePt t="5228" x="2255838" y="2740025"/>
          <p14:tracePt t="5234" x="2292350" y="2740025"/>
          <p14:tracePt t="5241" x="2301875" y="2740025"/>
          <p14:tracePt t="5248" x="2319338" y="2740025"/>
          <p14:tracePt t="5256" x="2328863" y="2740025"/>
          <p14:tracePt t="5262" x="2338388" y="2740025"/>
          <p14:tracePt t="5272" x="2365375" y="2747963"/>
          <p14:tracePt t="5278" x="2374900" y="2747963"/>
          <p14:tracePt t="5284" x="2382838" y="2747963"/>
          <p14:tracePt t="5305" x="2401888" y="2747963"/>
          <p14:tracePt t="5335" x="2411413" y="2747963"/>
          <p14:tracePt t="5341" x="2419350" y="2747963"/>
          <p14:tracePt t="5348" x="2419350" y="2757488"/>
          <p14:tracePt t="5355" x="2438400" y="2757488"/>
          <p14:tracePt t="5369" x="2447925" y="2757488"/>
          <p14:tracePt t="5391" x="2457450" y="2757488"/>
          <p14:tracePt t="5428" x="2465388" y="2757488"/>
          <p14:tracePt t="5477" x="2474913" y="2767013"/>
          <p14:tracePt t="5483" x="2493963" y="2767013"/>
          <p14:tracePt t="5506" x="2511425" y="2767013"/>
          <p14:tracePt t="6534" x="2538413" y="2784475"/>
          <p14:tracePt t="6541" x="2547938" y="2803525"/>
          <p14:tracePt t="6548" x="2547938" y="2840038"/>
          <p14:tracePt t="6555" x="2557463" y="2840038"/>
          <p14:tracePt t="6562" x="2566988" y="2867025"/>
          <p14:tracePt t="6570" x="2574925" y="2886075"/>
          <p14:tracePt t="6579" x="2584450" y="2913063"/>
          <p14:tracePt t="6584" x="2593975" y="2940050"/>
          <p14:tracePt t="6592" x="2603500" y="2959100"/>
          <p14:tracePt t="6598" x="2611438" y="3005138"/>
          <p14:tracePt t="6605" x="2620963" y="3032125"/>
          <p14:tracePt t="6612" x="2630488" y="3049588"/>
          <p14:tracePt t="6619" x="2640013" y="3078163"/>
          <p14:tracePt t="6627" x="2647950" y="3105150"/>
          <p14:tracePt t="6633" x="2657475" y="3122613"/>
          <p14:tracePt t="6640" x="2676525" y="3159125"/>
          <p14:tracePt t="6647" x="2703513" y="3195638"/>
          <p14:tracePt t="6654" x="2720975" y="3278188"/>
          <p14:tracePt t="6669" x="2749550" y="3305175"/>
          <p14:tracePt t="6679" x="2767013" y="3341688"/>
          <p14:tracePt t="6683" x="2776538" y="3387725"/>
          <p14:tracePt t="6690" x="2786063" y="3406775"/>
          <p14:tracePt t="6697" x="2794000" y="3414713"/>
          <p14:tracePt t="6705" x="2813050" y="3433763"/>
          <p14:tracePt t="6712" x="2822575" y="3470275"/>
          <p14:tracePt t="6729" x="2849563" y="3533775"/>
          <p14:tracePt t="6733" x="2886075" y="3597275"/>
          <p14:tracePt t="6747" x="2895600" y="3633788"/>
          <p14:tracePt t="6754" x="2913063" y="3652838"/>
          <p14:tracePt t="6769" x="2913063" y="3670300"/>
          <p14:tracePt t="6778" x="2913063" y="3679825"/>
          <p14:tracePt t="6782" x="2922588" y="3679825"/>
          <p14:tracePt t="6790" x="2922588" y="3698875"/>
          <p14:tracePt t="6812" x="2922588" y="3706813"/>
          <p14:tracePt t="6890" x="2876550" y="3706813"/>
          <p14:tracePt t="6896" x="2859088" y="3706813"/>
          <p14:tracePt t="6903" x="2840038" y="3706813"/>
          <p14:tracePt t="6912" x="2786063" y="3706813"/>
          <p14:tracePt t="6917" x="2749550" y="3706813"/>
          <p14:tracePt t="6925" x="2720975" y="3689350"/>
          <p14:tracePt t="6932" x="2676525" y="3689350"/>
          <p14:tracePt t="6938" x="2647950" y="3689350"/>
          <p14:tracePt t="6945" x="2611438" y="3679825"/>
          <p14:tracePt t="6953" x="2584450" y="3679825"/>
          <p14:tracePt t="6961" x="2520950" y="3679825"/>
          <p14:tracePt t="6968" x="2501900" y="3679825"/>
          <p14:tracePt t="6974" x="2457450" y="3679825"/>
          <p14:tracePt t="6981" x="2392363" y="3679825"/>
          <p14:tracePt t="6988" x="2374900" y="3679825"/>
          <p14:tracePt t="6996" x="2282825" y="3679825"/>
          <p14:tracePt t="7003" x="2246313" y="3679825"/>
          <p14:tracePt t="7012" x="2200275" y="3679825"/>
          <p14:tracePt t="7017" x="2109788" y="3698875"/>
          <p14:tracePt t="7025" x="2082800" y="3706813"/>
          <p14:tracePt t="7032" x="2000250" y="3716338"/>
          <p14:tracePt t="7038" x="1927225" y="3725863"/>
          <p14:tracePt t="7045" x="1900238" y="3735388"/>
          <p14:tracePt t="7052" x="1835150" y="3743325"/>
          <p14:tracePt t="7061" x="1790700" y="3752850"/>
          <p14:tracePt t="7067" x="1762125" y="3762375"/>
          <p14:tracePt t="7074" x="1708150" y="3762375"/>
          <p14:tracePt t="7080" x="1671638" y="3771900"/>
          <p14:tracePt t="7088" x="1644650" y="3771900"/>
          <p14:tracePt t="7095" x="1598613" y="3789363"/>
          <p14:tracePt t="7102" x="1562100" y="3789363"/>
          <p14:tracePt t="7111" x="1525588" y="3789363"/>
          <p14:tracePt t="7116" x="1489075" y="3789363"/>
          <p14:tracePt t="7123" x="1452563" y="3779838"/>
          <p14:tracePt t="7131" x="1433513" y="3779838"/>
          <p14:tracePt t="7138" x="1387475" y="3771900"/>
          <p14:tracePt t="7145" x="1370013" y="3771900"/>
          <p14:tracePt t="7151" x="1350963" y="3762375"/>
          <p14:tracePt t="7162" x="1314450" y="3752850"/>
          <p14:tracePt t="7173" x="1306513" y="3743325"/>
          <p14:tracePt t="7180" x="1287463" y="3735388"/>
          <p14:tracePt t="7195" x="1277938" y="3725863"/>
          <p14:tracePt t="7211" x="1270000" y="3725863"/>
          <p14:tracePt t="7595" x="1270000" y="3716338"/>
          <p14:tracePt t="7602" x="1277938" y="3716338"/>
          <p14:tracePt t="7622" x="1287463" y="3706813"/>
          <p14:tracePt t="7650" x="1306513" y="3698875"/>
          <p14:tracePt t="7722" x="1314450" y="3689350"/>
          <p14:tracePt t="7727" x="1333500" y="3689350"/>
          <p14:tracePt t="7735" x="1343025" y="3689350"/>
          <p14:tracePt t="7748" x="1360488" y="3689350"/>
          <p14:tracePt t="7757" x="1370013" y="3689350"/>
          <p14:tracePt t="7778" x="1387475" y="3689350"/>
          <p14:tracePt t="7827" x="1406525" y="3689350"/>
          <p14:tracePt t="7848" x="1416050" y="3689350"/>
          <p14:tracePt t="7855" x="1416050" y="3698875"/>
          <p14:tracePt t="7863" x="1443038" y="3698875"/>
          <p14:tracePt t="7869" x="1452563" y="3698875"/>
          <p14:tracePt t="7879" x="1470025" y="3698875"/>
          <p14:tracePt t="7891" x="1497013" y="3698875"/>
          <p14:tracePt t="7905" x="1516063" y="3698875"/>
          <p14:tracePt t="7913" x="1525588" y="3698875"/>
          <p14:tracePt t="7919" x="1533525" y="3698875"/>
          <p14:tracePt t="7928" x="1552575" y="3698875"/>
          <p14:tracePt t="7941" x="1570038" y="3698875"/>
          <p14:tracePt t="7955" x="1598613" y="3698875"/>
          <p14:tracePt t="7962" x="1625600" y="3698875"/>
          <p14:tracePt t="7969" x="1635125" y="3698875"/>
          <p14:tracePt t="7978" x="1644650" y="3698875"/>
          <p14:tracePt t="7984" x="1662113" y="3698875"/>
          <p14:tracePt t="7990" x="1681163" y="3689350"/>
          <p14:tracePt t="7997" x="1689100" y="3689350"/>
          <p14:tracePt t="8004" x="1698625" y="3689350"/>
          <p14:tracePt t="8012" x="1717675" y="3689350"/>
          <p14:tracePt t="8018" x="1735138" y="3679825"/>
          <p14:tracePt t="8027" x="1744663" y="3679825"/>
          <p14:tracePt t="8032" x="1754188" y="3679825"/>
          <p14:tracePt t="8040" x="1771650" y="3679825"/>
          <p14:tracePt t="8047" x="1790700" y="3670300"/>
          <p14:tracePt t="8054" x="1798638" y="3670300"/>
          <p14:tracePt t="8068" x="1844675" y="3670300"/>
          <p14:tracePt t="8082" x="1881188" y="3670300"/>
          <p14:tracePt t="8096" x="1908175" y="3670300"/>
          <p14:tracePt t="8113" x="1954213" y="3670300"/>
          <p14:tracePt t="8128" x="1981200" y="3670300"/>
          <p14:tracePt t="8132" x="1990725" y="3670300"/>
          <p14:tracePt t="8140" x="2009775" y="3670300"/>
          <p14:tracePt t="8146" x="2017713" y="3670300"/>
          <p14:tracePt t="8153" x="2027238" y="3670300"/>
          <p14:tracePt t="8162" x="2054225" y="3670300"/>
          <p14:tracePt t="8178" x="2063750" y="3670300"/>
          <p14:tracePt t="8182" x="2082800" y="3670300"/>
          <p14:tracePt t="8190" x="2100263" y="3670300"/>
          <p14:tracePt t="8196" x="2119313" y="3670300"/>
          <p14:tracePt t="8203" x="2127250" y="3670300"/>
          <p14:tracePt t="8211" x="2136775" y="3670300"/>
          <p14:tracePt t="8217" x="2155825" y="3670300"/>
          <p14:tracePt t="8225" x="2163763" y="3670300"/>
          <p14:tracePt t="8232" x="2200275" y="3670300"/>
          <p14:tracePt t="8250" x="2219325" y="3679825"/>
          <p14:tracePt t="8253" x="2228850" y="3679825"/>
          <p14:tracePt t="8262" x="2246313" y="3679825"/>
          <p14:tracePt t="8274" x="2282825" y="3689350"/>
          <p14:tracePt t="8291" x="2301875" y="3689350"/>
          <p14:tracePt t="8314" x="2319338" y="3689350"/>
          <p14:tracePt t="8316" x="2346325" y="3689350"/>
          <p14:tracePt t="8331" x="2365375" y="3689350"/>
          <p14:tracePt t="8338" x="2374900" y="3698875"/>
          <p14:tracePt t="8345" x="2382838" y="3698875"/>
          <p14:tracePt t="8353" x="2392363" y="3698875"/>
          <p14:tracePt t="8368" x="2419350" y="3698875"/>
          <p14:tracePt t="8375" x="2428875" y="3698875"/>
          <p14:tracePt t="8388" x="2428875" y="3706813"/>
          <p14:tracePt t="8395" x="2447925" y="3706813"/>
          <p14:tracePt t="8417" x="2465388" y="3716338"/>
          <p14:tracePt t="8430" x="2484438" y="3716338"/>
          <p14:tracePt t="8437" x="2493963" y="3716338"/>
          <p14:tracePt t="8445" x="2501900" y="3716338"/>
          <p14:tracePt t="8451" x="2511425" y="3716338"/>
          <p14:tracePt t="8466" x="2511425" y="3725863"/>
          <p14:tracePt t="8495" x="2520950" y="3725863"/>
          <p14:tracePt t="9719" x="2511425" y="3725863"/>
          <p14:tracePt t="9723" x="2493963" y="3725863"/>
          <p14:tracePt t="9730" x="2484438" y="3725863"/>
          <p14:tracePt t="9737" x="2457450" y="3725863"/>
          <p14:tracePt t="9745" x="2447925" y="3725863"/>
          <p14:tracePt t="9751" x="2411413" y="3735388"/>
          <p14:tracePt t="9760" x="2392363" y="3735388"/>
          <p14:tracePt t="9766" x="2355850" y="3735388"/>
          <p14:tracePt t="9773" x="2338388" y="3735388"/>
          <p14:tracePt t="9780" x="2319338" y="3743325"/>
          <p14:tracePt t="9787" x="2301875" y="3762375"/>
          <p14:tracePt t="9795" x="2273300" y="3771900"/>
          <p14:tracePt t="9801" x="2255838" y="3771900"/>
          <p14:tracePt t="9809" x="2228850" y="3771900"/>
          <p14:tracePt t="9815" x="2219325" y="3771900"/>
          <p14:tracePt t="9822" x="2163763" y="3779838"/>
          <p14:tracePt t="9839" x="2136775" y="3779838"/>
          <p14:tracePt t="9845" x="2119313" y="3789363"/>
          <p14:tracePt t="9851" x="2100263" y="3789363"/>
          <p14:tracePt t="9858" x="2073275" y="3789363"/>
          <p14:tracePt t="9865" x="2063750" y="3798888"/>
          <p14:tracePt t="9872" x="2046288" y="3808413"/>
          <p14:tracePt t="9879" x="2036763" y="3808413"/>
          <p14:tracePt t="9886" x="1990725" y="3808413"/>
          <p14:tracePt t="9895" x="1981200" y="3816350"/>
          <p14:tracePt t="9901" x="1973263" y="3816350"/>
          <p14:tracePt t="9914" x="1963738" y="3816350"/>
          <p14:tracePt t="9916" x="1944688" y="3816350"/>
          <p14:tracePt t="9922" x="1936750" y="3835400"/>
          <p14:tracePt t="9929" x="1917700" y="3835400"/>
          <p14:tracePt t="9945" x="1908175" y="3835400"/>
          <p14:tracePt t="9963" x="1900238" y="3835400"/>
          <p14:tracePt t="10001" x="1890713" y="3835400"/>
          <p14:tracePt t="10328" x="1900238" y="3825875"/>
          <p14:tracePt t="10344" x="1900238" y="3816350"/>
          <p14:tracePt t="10348" x="1908175" y="3816350"/>
          <p14:tracePt t="10355" x="1917700" y="3798888"/>
          <p14:tracePt t="10362" x="1936750" y="3789363"/>
          <p14:tracePt t="10393" x="1944688" y="3779838"/>
          <p14:tracePt t="10405" x="1963738" y="3779838"/>
          <p14:tracePt t="10434" x="1973263" y="3771900"/>
          <p14:tracePt t="10441" x="1973263" y="3762375"/>
          <p14:tracePt t="10469" x="1990725" y="3752850"/>
          <p14:tracePt t="10490" x="2000250" y="3752850"/>
          <p14:tracePt t="10519" x="2017713" y="3752850"/>
          <p14:tracePt t="10576" x="2036763" y="3743325"/>
          <p14:tracePt t="10589" x="2046288" y="3725863"/>
          <p14:tracePt t="10604" x="2073275" y="3716338"/>
          <p14:tracePt t="10611" x="2082800" y="3716338"/>
          <p14:tracePt t="10627" x="2100263" y="3716338"/>
          <p14:tracePt t="10632" x="2109788" y="3716338"/>
          <p14:tracePt t="10640" x="2119313" y="3716338"/>
          <p14:tracePt t="10646" x="2127250" y="3716338"/>
          <p14:tracePt t="10661" x="2136775" y="3706813"/>
          <p14:tracePt t="10668" x="2146300" y="3706813"/>
          <p14:tracePt t="10678" x="2155825" y="3706813"/>
          <p14:tracePt t="10682" x="2163763" y="3706813"/>
          <p14:tracePt t="10689" x="2173288" y="3706813"/>
          <p14:tracePt t="10696" x="2173288" y="3698875"/>
          <p14:tracePt t="10703" x="2192338" y="3698875"/>
          <p14:tracePt t="10727" x="2219325" y="3698875"/>
          <p14:tracePt t="10746" x="2228850" y="3698875"/>
          <p14:tracePt t="10752" x="2255838" y="3698875"/>
          <p14:tracePt t="10767" x="2265363" y="3698875"/>
          <p14:tracePt t="10774" x="2273300" y="3698875"/>
          <p14:tracePt t="10781" x="2292350" y="3698875"/>
          <p14:tracePt t="10796" x="2301875" y="3698875"/>
          <p14:tracePt t="10815" x="2319338" y="3698875"/>
          <p14:tracePt t="10827" x="2338388" y="3698875"/>
          <p14:tracePt t="10831" x="2346325" y="3698875"/>
          <p14:tracePt t="10839" x="2355850" y="3698875"/>
          <p14:tracePt t="10845" x="2365375" y="3698875"/>
          <p14:tracePt t="10861" x="2392363" y="3698875"/>
          <p14:tracePt t="10880" x="2401888" y="3698875"/>
          <p14:tracePt t="10902" x="2419350" y="3698875"/>
          <p14:tracePt t="12914" x="2419350" y="3670300"/>
          <p14:tracePt t="12934" x="2411413" y="3643313"/>
          <p14:tracePt t="12965" x="2382838" y="3625850"/>
          <p14:tracePt t="12979" x="2365375" y="3616325"/>
          <p14:tracePt t="12984" x="2355850" y="3616325"/>
          <p14:tracePt t="12990" x="2346325" y="3616325"/>
          <p14:tracePt t="12997" x="2309813" y="3606800"/>
          <p14:tracePt t="13012" x="2273300" y="3606800"/>
          <p14:tracePt t="13018" x="2265363" y="3606800"/>
          <p14:tracePt t="13028" x="2228850" y="3616325"/>
          <p14:tracePt t="13033" x="2192338" y="3625850"/>
          <p14:tracePt t="13041" x="2173288" y="3633788"/>
          <p14:tracePt t="13047" x="2127250" y="3643313"/>
          <p14:tracePt t="13054" x="2073275" y="3679825"/>
          <p14:tracePt t="13062" x="2027238" y="3698875"/>
          <p14:tracePt t="13068" x="1990725" y="3716338"/>
          <p14:tracePt t="13078" x="1936750" y="3735388"/>
          <p14:tracePt t="13082" x="1900238" y="3752850"/>
          <p14:tracePt t="13090" x="1854200" y="3779838"/>
          <p14:tracePt t="13097" x="1817688" y="3798888"/>
          <p14:tracePt t="13104" x="1798638" y="3808413"/>
          <p14:tracePt t="13112" x="1762125" y="3825875"/>
          <p14:tracePt t="13118" x="1725613" y="3844925"/>
          <p14:tracePt t="13128" x="1725613" y="3862388"/>
          <p14:tracePt t="13132" x="1708150" y="3871913"/>
          <p14:tracePt t="13139" x="1671638" y="3898900"/>
          <p14:tracePt t="13146" x="1652588" y="3898900"/>
          <p14:tracePt t="13153" x="1644650" y="3898900"/>
          <p14:tracePt t="13162" x="1625600" y="3917950"/>
          <p14:tracePt t="13178" x="1589088" y="3927475"/>
          <p14:tracePt t="13212" x="1589088" y="3935413"/>
          <p14:tracePt t="13511" x="1606550" y="3927475"/>
          <p14:tracePt t="13526" x="1616075" y="3917950"/>
          <p14:tracePt t="13545" x="1635125" y="3908425"/>
          <p14:tracePt t="13560" x="1644650" y="3908425"/>
          <p14:tracePt t="13565" x="1652588" y="3898900"/>
          <p14:tracePt t="13580" x="1681163" y="3898900"/>
          <p14:tracePt t="13587" x="1681163" y="3889375"/>
          <p14:tracePt t="13595" x="1698625" y="3889375"/>
          <p14:tracePt t="13601" x="1708150" y="3881438"/>
          <p14:tracePt t="13610" x="1754188" y="3881438"/>
          <p14:tracePt t="13615" x="1781175" y="3881438"/>
          <p14:tracePt t="13622" x="1827213" y="3881438"/>
          <p14:tracePt t="13630" x="1854200" y="3881438"/>
          <p14:tracePt t="13636" x="1908175" y="3881438"/>
          <p14:tracePt t="13645" x="1944688" y="3881438"/>
          <p14:tracePt t="13651" x="2000250" y="3881438"/>
          <p14:tracePt t="13658" x="2036763" y="3881438"/>
          <p14:tracePt t="13664" x="2054225" y="3881438"/>
          <p14:tracePt t="13672" x="2090738" y="3881438"/>
          <p14:tracePt t="13679" x="2127250" y="3881438"/>
          <p14:tracePt t="13687" x="2136775" y="3881438"/>
          <p14:tracePt t="13695" x="2163763" y="3881438"/>
          <p14:tracePt t="13700" x="2182813" y="3881438"/>
          <p14:tracePt t="13708" x="2209800" y="3881438"/>
          <p14:tracePt t="13721" x="2219325" y="3881438"/>
          <p14:tracePt t="13745" x="2228850" y="3881438"/>
          <p14:tracePt t="14007" x="2173288" y="3881438"/>
          <p14:tracePt t="14013" x="2100263" y="3881438"/>
          <p14:tracePt t="14020" x="2073275" y="3881438"/>
          <p14:tracePt t="14029" x="2036763" y="3881438"/>
          <p14:tracePt t="14034" x="2009775" y="3881438"/>
          <p14:tracePt t="14041" x="1981200" y="3881438"/>
          <p14:tracePt t="14048" x="1973263" y="3881438"/>
          <p14:tracePt t="14056" x="1963738" y="3881438"/>
          <p14:tracePt t="14063" x="1917700" y="3881438"/>
          <p14:tracePt t="14070" x="1908175" y="3881438"/>
          <p14:tracePt t="14084" x="1900238" y="3881438"/>
          <p14:tracePt t="14312" x="1900238" y="3871913"/>
          <p14:tracePt t="14333" x="1908175" y="3871913"/>
          <p14:tracePt t="14798" x="1927225" y="3871913"/>
          <p14:tracePt t="14804" x="1936750" y="3871913"/>
          <p14:tracePt t="14823" x="1954213" y="3871913"/>
          <p14:tracePt t="14830" x="1954213" y="3881438"/>
          <p14:tracePt t="14837" x="1973263" y="3889375"/>
          <p14:tracePt t="14845" x="1981200" y="3889375"/>
          <p14:tracePt t="14861" x="1990725" y="3898900"/>
          <p14:tracePt t="14865" x="2000250" y="3917950"/>
          <p14:tracePt t="14872" x="2017713" y="3935413"/>
          <p14:tracePt t="14879" x="2036763" y="3954463"/>
          <p14:tracePt t="14886" x="2046288" y="3963988"/>
          <p14:tracePt t="14901" x="2054225" y="3990975"/>
          <p14:tracePt t="14907" x="2063750" y="3990975"/>
          <p14:tracePt t="14915" x="2073275" y="4000500"/>
          <p14:tracePt t="14922" x="2090738" y="4017963"/>
          <p14:tracePt t="14929" x="2100263" y="4027488"/>
          <p14:tracePt t="14936" x="2109788" y="4073525"/>
          <p14:tracePt t="14947" x="2109788" y="4081463"/>
          <p14:tracePt t="14951" x="2119313" y="4090988"/>
          <p14:tracePt t="14965" x="2127250" y="4127500"/>
          <p14:tracePt t="14972" x="2136775" y="4127500"/>
          <p14:tracePt t="14979" x="2136775" y="4154488"/>
          <p14:tracePt t="14986" x="2136775" y="4173538"/>
          <p14:tracePt t="14994" x="2146300" y="4191000"/>
          <p14:tracePt t="15000" x="2146300" y="4200525"/>
          <p14:tracePt t="15007" x="2146300" y="4219575"/>
          <p14:tracePt t="15014" x="2146300" y="4227513"/>
          <p14:tracePt t="15021" x="2163763" y="4237038"/>
          <p14:tracePt t="15029" x="2163763" y="4264025"/>
          <p14:tracePt t="15035" x="2163763" y="4273550"/>
          <p14:tracePt t="15050" x="2163763" y="4300538"/>
          <p14:tracePt t="15064" x="2155825" y="4319588"/>
          <p14:tracePt t="15151" x="2146300" y="4337050"/>
          <p14:tracePt t="15157" x="2136775" y="4346575"/>
          <p14:tracePt t="15163" x="2127250" y="4346575"/>
          <p14:tracePt t="15171" x="2109788" y="4346575"/>
          <p14:tracePt t="15179" x="2100263" y="4346575"/>
          <p14:tracePt t="15185" x="2063750" y="4346575"/>
          <p14:tracePt t="15194" x="2046288" y="4346575"/>
          <p14:tracePt t="15199" x="2017713" y="4329113"/>
          <p14:tracePt t="15207" x="1990725" y="4319588"/>
          <p14:tracePt t="15213" x="1963738" y="4310063"/>
          <p14:tracePt t="15220" x="1944688" y="4300538"/>
          <p14:tracePt t="15229" x="1881188" y="4283075"/>
          <p14:tracePt t="15234" x="1854200" y="4273550"/>
          <p14:tracePt t="15244" x="1771650" y="4256088"/>
          <p14:tracePt t="15249" x="1735138" y="4237038"/>
          <p14:tracePt t="15255" x="1652588" y="4227513"/>
          <p14:tracePt t="15263" x="1598613" y="4219575"/>
          <p14:tracePt t="15270" x="1552575" y="4219575"/>
          <p14:tracePt t="15278" x="1470025" y="4219575"/>
          <p14:tracePt t="15284" x="1370013" y="4219575"/>
          <p14:tracePt t="15293" x="1333500" y="4219575"/>
          <p14:tracePt t="15298" x="1270000" y="4219575"/>
          <p14:tracePt t="15305" x="1177925" y="4227513"/>
          <p14:tracePt t="15312" x="1150938" y="4246563"/>
          <p14:tracePt t="15320" x="1068388" y="4264025"/>
          <p14:tracePt t="15328" x="1031875" y="4273550"/>
          <p14:tracePt t="15335" x="1004888" y="4283075"/>
          <p14:tracePt t="15341" x="977900" y="4292600"/>
          <p14:tracePt t="15348" x="922338" y="4310063"/>
          <p14:tracePt t="15355" x="885825" y="4337050"/>
          <p14:tracePt t="15363" x="849313" y="4346575"/>
          <p14:tracePt t="15369" x="793750" y="4365625"/>
          <p14:tracePt t="15378" x="776288" y="4365625"/>
          <p14:tracePt t="15383" x="730250" y="4373563"/>
          <p14:tracePt t="15391" x="693738" y="4383088"/>
          <p14:tracePt t="15397" x="676275" y="4383088"/>
          <p14:tracePt t="15405" x="639763" y="4392613"/>
          <p14:tracePt t="15412" x="620713" y="4402138"/>
          <p14:tracePt t="15419" x="611188" y="4402138"/>
          <p14:tracePt t="15428" x="593725" y="4410075"/>
          <p14:tracePt t="15433" x="584200" y="4410075"/>
          <p14:tracePt t="15441" x="574675" y="4410075"/>
          <p14:tracePt t="15447" x="566738" y="4410075"/>
          <p14:tracePt t="15454" x="557213" y="4410075"/>
          <p14:tracePt t="15469" x="538163" y="4410075"/>
          <p14:tracePt t="15719" x="538163" y="4419600"/>
          <p14:tracePt t="15732" x="538163" y="4429125"/>
          <p14:tracePt t="15739" x="538163" y="4438650"/>
          <p14:tracePt t="16307" x="538163" y="4446588"/>
          <p14:tracePt t="16315" x="547688" y="4465638"/>
          <p14:tracePt t="16321" x="557213" y="4475163"/>
          <p14:tracePt t="16330" x="557213" y="4483100"/>
          <p14:tracePt t="16336" x="557213" y="4492625"/>
          <p14:tracePt t="16344" x="566738" y="4502150"/>
          <p14:tracePt t="16466" x="520700" y="4446588"/>
          <p14:tracePt t="16471" x="501650" y="4383088"/>
          <p14:tracePt t="16478" x="474663" y="4337050"/>
          <p14:tracePt t="16485" x="428625" y="4264025"/>
          <p14:tracePt t="16494" x="384175" y="4219575"/>
          <p14:tracePt t="16499" x="374650" y="4200525"/>
          <p14:tracePt t="16506" x="338138" y="4154488"/>
          <p14:tracePt t="16513" x="338138" y="4146550"/>
          <p14:tracePt t="16520" x="328613" y="4137025"/>
          <p14:tracePt t="16529" x="319088" y="4127500"/>
          <p14:tracePt t="16534" x="301625" y="4110038"/>
          <p14:tracePt t="16548" x="265113" y="4090988"/>
          <p14:tracePt t="16555" x="255588" y="4090988"/>
          <p14:tracePt t="16563" x="246063" y="4090988"/>
          <p14:tracePt t="16578" x="238125" y="4090988"/>
          <p14:tracePt t="16642" x="228600" y="4100513"/>
          <p14:tracePt t="16648" x="228600" y="4127500"/>
          <p14:tracePt t="16655" x="228600" y="4154488"/>
          <p14:tracePt t="16663" x="246063" y="4183063"/>
          <p14:tracePt t="16669" x="255588" y="4219575"/>
          <p14:tracePt t="16678" x="292100" y="4246563"/>
          <p14:tracePt t="16683" x="311150" y="4256088"/>
          <p14:tracePt t="16691" x="328613" y="4283075"/>
          <p14:tracePt t="16697" x="355600" y="4310063"/>
          <p14:tracePt t="16704" x="411163" y="4337050"/>
          <p14:tracePt t="16712" x="438150" y="4365625"/>
          <p14:tracePt t="16719" x="484188" y="4383088"/>
          <p14:tracePt t="16728" x="501650" y="4392613"/>
          <p14:tracePt t="16733" x="538163" y="4410075"/>
          <p14:tracePt t="16741" x="557213" y="4429125"/>
          <p14:tracePt t="16747" x="574675" y="4438650"/>
          <p14:tracePt t="16755" x="584200" y="4438650"/>
          <p14:tracePt t="16762" x="584200" y="4446588"/>
          <p14:tracePt t="16892" x="574675" y="4419600"/>
          <p14:tracePt t="16897" x="520700" y="4356100"/>
          <p14:tracePt t="16910" x="511175" y="4329113"/>
          <p14:tracePt t="16914" x="501650" y="4319588"/>
          <p14:tracePt t="16918" x="493713" y="4292600"/>
          <p14:tracePt t="16926" x="474663" y="4273550"/>
          <p14:tracePt t="16933" x="465138" y="4256088"/>
          <p14:tracePt t="16946" x="465138" y="4246563"/>
          <p14:tracePt t="17047" x="493713" y="4292600"/>
          <p14:tracePt t="17053" x="520700" y="4337050"/>
          <p14:tracePt t="17067" x="574675" y="4410075"/>
          <p14:tracePt t="17074" x="593725" y="4419600"/>
          <p14:tracePt t="17081" x="620713" y="4446588"/>
          <p14:tracePt t="17088" x="630238" y="4465638"/>
          <p14:tracePt t="17096" x="639763" y="4475163"/>
          <p14:tracePt t="17102" x="647700" y="4483100"/>
          <p14:tracePt t="17111" x="666750" y="4492625"/>
          <p14:tracePt t="17117" x="666750" y="4502150"/>
          <p14:tracePt t="17857" x="639763" y="4475163"/>
          <p14:tracePt t="17863" x="611188" y="4456113"/>
          <p14:tracePt t="17870" x="574675" y="4429125"/>
          <p14:tracePt t="17878" x="557213" y="4419600"/>
          <p14:tracePt t="17884" x="547688" y="4419600"/>
          <p14:tracePt t="17891" x="520700" y="4410075"/>
          <p14:tracePt t="17906" x="501650" y="4410075"/>
          <p14:tracePt t="18019" x="501650" y="4419600"/>
          <p14:tracePt t="18034" x="501650" y="4429125"/>
          <p14:tracePt t="18048" x="501650" y="4438650"/>
          <p14:tracePt t="18054" x="501650" y="4446588"/>
          <p14:tracePt t="18061" x="501650" y="4456113"/>
          <p14:tracePt t="18085" x="511175" y="4483100"/>
          <p14:tracePt t="18097" x="538163" y="4483100"/>
          <p14:tracePt t="18128" x="557213" y="4492625"/>
          <p14:tracePt t="18141" x="566738" y="4502150"/>
          <p14:tracePt t="18154" x="584200" y="4511675"/>
          <p14:tracePt t="18192" x="603250" y="4511675"/>
          <p14:tracePt t="18789" x="603250" y="4502150"/>
          <p14:tracePt t="18839" x="611188" y="4502150"/>
          <p14:tracePt t="18887" x="611188" y="4483100"/>
          <p14:tracePt t="18964" x="611188" y="4475163"/>
          <p14:tracePt t="22779" x="611188" y="4465638"/>
          <p14:tracePt t="24975" x="676275" y="4373563"/>
          <p14:tracePt t="24981" x="766763" y="4300538"/>
          <p14:tracePt t="24987" x="931863" y="4127500"/>
          <p14:tracePt t="24996" x="1058863" y="4027488"/>
          <p14:tracePt t="25001" x="1223963" y="3898900"/>
          <p14:tracePt t="25009" x="1370013" y="3798888"/>
          <p14:tracePt t="25016" x="1625600" y="3662363"/>
          <p14:tracePt t="25022" x="1900238" y="3560763"/>
          <p14:tracePt t="25029" x="2163763" y="3397250"/>
          <p14:tracePt t="25036" x="2401888" y="3268663"/>
          <p14:tracePt t="25045" x="2913063" y="3049588"/>
          <p14:tracePt t="25051" x="3297238" y="2959100"/>
          <p14:tracePt t="25057" x="3516313" y="2886075"/>
          <p14:tracePt t="25064" x="3825875" y="2830513"/>
          <p14:tracePt t="25071" x="4200525" y="2776538"/>
          <p14:tracePt t="25079" x="4411663" y="2711450"/>
          <p14:tracePt t="25086" x="4830763" y="2693988"/>
          <p14:tracePt t="25095" x="5195888" y="2674938"/>
          <p14:tracePt t="25100" x="5407025" y="2674938"/>
          <p14:tracePt t="25107" x="5680075" y="2684463"/>
          <p14:tracePt t="25114" x="6045200" y="2684463"/>
          <p14:tracePt t="25121" x="6237288" y="2711450"/>
          <p14:tracePt t="25128" x="6402388" y="2740025"/>
          <p14:tracePt t="25135" x="6575425" y="2757488"/>
          <p14:tracePt t="25145" x="6740525" y="2784475"/>
          <p14:tracePt t="25150" x="6858000" y="2820988"/>
          <p14:tracePt t="25157" x="6996113" y="2857500"/>
          <p14:tracePt t="25164" x="7086600" y="2886075"/>
          <p14:tracePt t="25172" x="7169150" y="2930525"/>
          <p14:tracePt t="25179" x="7324725" y="3022600"/>
          <p14:tracePt t="25185" x="7451725" y="3059113"/>
          <p14:tracePt t="25195" x="7570788" y="3122613"/>
          <p14:tracePt t="25199" x="7680325" y="3195638"/>
          <p14:tracePt t="25207" x="7743825" y="3232150"/>
          <p14:tracePt t="25214" x="7808913" y="3278188"/>
          <p14:tracePt t="25221" x="7889875" y="3324225"/>
          <p14:tracePt t="25228" x="7999413" y="3370263"/>
          <p14:tracePt t="25236" x="8064500" y="3406775"/>
          <p14:tracePt t="25245" x="8154988" y="3443288"/>
          <p14:tracePt t="25249" x="8220075" y="3487738"/>
          <p14:tracePt t="25260" x="8293100" y="3506788"/>
          <p14:tracePt t="25266" x="8347075" y="3516313"/>
          <p14:tracePt t="25270" x="8374063" y="3524250"/>
          <p14:tracePt t="25278" x="8429625" y="3543300"/>
          <p14:tracePt t="25285" x="8475663" y="3552825"/>
          <p14:tracePt t="25294" x="8512175" y="3552825"/>
          <p14:tracePt t="25300" x="8539163" y="3552825"/>
          <p14:tracePt t="25307" x="8566150" y="3552825"/>
          <p14:tracePt t="25313" x="8639175" y="3552825"/>
          <p14:tracePt t="25321" x="8658225" y="3552825"/>
          <p14:tracePt t="25328" x="8685213" y="3543300"/>
          <p14:tracePt t="25334" x="8731250" y="3516313"/>
          <p14:tracePt t="25342" x="8758238" y="3451225"/>
          <p14:tracePt t="25348" x="8804275" y="3414713"/>
          <p14:tracePt t="25356" x="8812213" y="3397250"/>
          <p14:tracePt t="25363" x="8840788" y="3341688"/>
          <p14:tracePt t="25370" x="8840788" y="3324225"/>
          <p14:tracePt t="25378" x="8848725" y="3297238"/>
          <p14:tracePt t="25384" x="8848725" y="3232150"/>
          <p14:tracePt t="25391" x="8848725" y="3159125"/>
          <p14:tracePt t="25398" x="8848725" y="3059113"/>
          <p14:tracePt t="25405" x="8840788" y="3013075"/>
          <p14:tracePt t="25413" x="8831263" y="2903538"/>
          <p14:tracePt t="25420" x="8831263" y="2830513"/>
          <p14:tracePt t="25428" x="8804275" y="2803525"/>
          <p14:tracePt t="25434" x="8794750" y="2776538"/>
          <p14:tracePt t="25441" x="8775700" y="2747963"/>
          <p14:tracePt t="25448" x="8748713" y="2703513"/>
          <p14:tracePt t="25455" x="8694738" y="2647950"/>
          <p14:tracePt t="25462" x="8639175" y="2593975"/>
          <p14:tracePt t="25469" x="8575675" y="2538413"/>
          <p14:tracePt t="25478" x="8502650" y="2465388"/>
          <p14:tracePt t="25483" x="8420100" y="2382838"/>
          <p14:tracePt t="25493" x="8337550" y="2292350"/>
          <p14:tracePt t="25499" x="8274050" y="2219325"/>
          <p14:tracePt t="25505" x="8191500" y="2136775"/>
          <p14:tracePt t="25512" x="8081963" y="2073275"/>
          <p14:tracePt t="25519" x="7991475" y="2017713"/>
          <p14:tracePt t="25528" x="7954963" y="1990725"/>
          <p14:tracePt t="25533" x="7872413" y="1927225"/>
          <p14:tracePt t="25541" x="7826375" y="1881188"/>
          <p14:tracePt t="25547" x="7772400" y="1844675"/>
          <p14:tracePt t="25555" x="7753350" y="1825625"/>
          <p14:tracePt t="25562" x="7689850" y="1789113"/>
          <p14:tracePt t="25569" x="7643813" y="1752600"/>
          <p14:tracePt t="25578" x="7561263" y="1744663"/>
          <p14:tracePt t="25583" x="7516813" y="1735138"/>
          <p14:tracePt t="25591" x="7443788" y="1725613"/>
          <p14:tracePt t="25597" x="7351713" y="1716088"/>
          <p14:tracePt t="25604" x="7305675" y="1716088"/>
          <p14:tracePt t="25612" x="7215188" y="1716088"/>
          <p14:tracePt t="25618" x="7169150" y="1716088"/>
          <p14:tracePt t="25628" x="7150100" y="1725613"/>
          <p14:tracePt t="25633" x="7105650" y="1762125"/>
          <p14:tracePt t="25641" x="7077075" y="1771650"/>
          <p14:tracePt t="25647" x="7040563" y="1789113"/>
          <p14:tracePt t="25654" x="7013575" y="1808163"/>
          <p14:tracePt t="25662" x="6977063" y="1854200"/>
          <p14:tracePt t="25668" x="6940550" y="1890713"/>
          <p14:tracePt t="25678" x="6923088" y="1917700"/>
          <p14:tracePt t="25682" x="6894513" y="1963738"/>
          <p14:tracePt t="25689" x="6867525" y="2027238"/>
          <p14:tracePt t="25696" x="6867525" y="2063750"/>
          <p14:tracePt t="25703" x="6867525" y="2119313"/>
          <p14:tracePt t="25711" x="6877050" y="2173288"/>
          <p14:tracePt t="25718" x="6877050" y="2209800"/>
          <p14:tracePt t="25727" x="6904038" y="2255838"/>
          <p14:tracePt t="25732" x="6913563" y="2292350"/>
          <p14:tracePt t="25739" x="6940550" y="2392363"/>
          <p14:tracePt t="25746" x="6950075" y="2411413"/>
          <p14:tracePt t="25753" x="7013575" y="2484438"/>
          <p14:tracePt t="25762" x="7032625" y="2547938"/>
          <p14:tracePt t="25768" x="7040563" y="2557463"/>
          <p14:tracePt t="25777" x="7050088" y="2574925"/>
          <p14:tracePt t="25782" x="7069138" y="2593975"/>
          <p14:tracePt t="25796" x="7077075" y="2611438"/>
          <p14:tracePt t="25803" x="7105650" y="2620963"/>
          <p14:tracePt t="25812" x="7142163" y="2638425"/>
          <p14:tracePt t="25817" x="7186613" y="2638425"/>
          <p14:tracePt t="25824" x="7223125" y="2630488"/>
          <p14:tracePt t="25839" x="7288213" y="2593975"/>
          <p14:tracePt t="25853" x="7305675" y="2574925"/>
          <p14:tracePt t="25862" x="7361238" y="2511425"/>
          <p14:tracePt t="25867" x="7378700" y="2474913"/>
          <p14:tracePt t="25874" x="7397750" y="2465388"/>
          <p14:tracePt t="25881" x="7415213" y="2392363"/>
          <p14:tracePt t="25888" x="7424738" y="2355850"/>
          <p14:tracePt t="25895" x="7434263" y="2309813"/>
          <p14:tracePt t="25910" x="7434263" y="2265363"/>
          <p14:tracePt t="25912" x="7434263" y="2192338"/>
          <p14:tracePt t="25916" x="7424738" y="2155825"/>
          <p14:tracePt t="25924" x="7424738" y="2136775"/>
          <p14:tracePt t="25931" x="7407275" y="2073275"/>
          <p14:tracePt t="25946" x="7361238" y="2027238"/>
          <p14:tracePt t="25952" x="7324725" y="2000250"/>
          <p14:tracePt t="25961" x="7251700" y="1927225"/>
          <p14:tracePt t="25966" x="7205663" y="1898650"/>
          <p14:tracePt t="25974" x="7150100" y="1854200"/>
          <p14:tracePt t="25981" x="7113588" y="1835150"/>
          <p14:tracePt t="25987" x="7077075" y="1817688"/>
          <p14:tracePt t="25995" x="6986588" y="1817688"/>
          <p14:tracePt t="26002" x="6967538" y="1808163"/>
          <p14:tracePt t="26012" x="6886575" y="1817688"/>
          <p14:tracePt t="26016" x="6850063" y="1854200"/>
          <p14:tracePt t="26023" x="6757988" y="1871663"/>
          <p14:tracePt t="26031" x="6704013" y="1890713"/>
          <p14:tracePt t="26037" x="6684963" y="1908175"/>
          <p14:tracePt t="26045" x="6621463" y="1990725"/>
          <p14:tracePt t="26053" x="6602413" y="2027238"/>
          <p14:tracePt t="26062" x="6584950" y="2082800"/>
          <p14:tracePt t="26066" x="6575425" y="2109788"/>
          <p14:tracePt t="26073" x="6565900" y="2155825"/>
          <p14:tracePt t="26080" x="6565900" y="2200275"/>
          <p14:tracePt t="26087" x="6565900" y="2265363"/>
          <p14:tracePt t="26095" x="6565900" y="2301875"/>
          <p14:tracePt t="26101" x="6584950" y="2374900"/>
          <p14:tracePt t="26110" x="6602413" y="2411413"/>
          <p14:tracePt t="26123" x="6657975" y="2474913"/>
          <p14:tracePt t="26130" x="6675438" y="2484438"/>
          <p14:tracePt t="26137" x="6731000" y="2511425"/>
          <p14:tracePt t="26145" x="6784975" y="2557463"/>
          <p14:tracePt t="26151" x="6858000" y="2565400"/>
          <p14:tracePt t="26159" x="6894513" y="2574925"/>
          <p14:tracePt t="26165" x="6923088" y="2574925"/>
          <p14:tracePt t="26172" x="6950075" y="2574925"/>
          <p14:tracePt t="26179" x="6967538" y="2574925"/>
          <p14:tracePt t="26187" x="6986588" y="2565400"/>
          <p14:tracePt t="26195" x="6996113" y="2565400"/>
          <p14:tracePt t="26201" x="7032625" y="2528888"/>
          <p14:tracePt t="26208" x="7059613" y="2484438"/>
          <p14:tracePt t="26215" x="7069138" y="2465388"/>
          <p14:tracePt t="26222" x="7077075" y="2428875"/>
          <p14:tracePt t="26229" x="7086600" y="2419350"/>
          <p14:tracePt t="26237" x="7113588" y="2355850"/>
          <p14:tracePt t="26245" x="7113588" y="2346325"/>
          <p14:tracePt t="26251" x="7113588" y="2328863"/>
          <p14:tracePt t="26258" x="7123113" y="2292350"/>
          <p14:tracePt t="26265" x="7123113" y="2273300"/>
          <p14:tracePt t="26272" x="7123113" y="2255838"/>
          <p14:tracePt t="26279" x="7113588" y="2236788"/>
          <p14:tracePt t="26295" x="7096125" y="2228850"/>
          <p14:tracePt t="26308" x="7096125" y="2219325"/>
          <p14:tracePt t="26315" x="7069138" y="2200275"/>
          <p14:tracePt t="26322" x="7059613" y="2200275"/>
          <p14:tracePt t="26329" x="7040563" y="2192338"/>
          <p14:tracePt t="26336" x="7023100" y="2192338"/>
          <p14:tracePt t="26344" x="7013575" y="2192338"/>
          <p14:tracePt t="26350" x="7004050" y="2192338"/>
          <p14:tracePt t="26357" x="6996113" y="2192338"/>
          <p14:tracePt t="28034" x="7040563" y="2192338"/>
          <p14:tracePt t="28041" x="7123113" y="2192338"/>
          <p14:tracePt t="28048" x="7232650" y="2182813"/>
          <p14:tracePt t="28055" x="7324725" y="2192338"/>
          <p14:tracePt t="28062" x="7378700" y="2192338"/>
          <p14:tracePt t="28069" x="7443788" y="2192338"/>
          <p14:tracePt t="28079" x="7488238" y="2182813"/>
          <p14:tracePt t="28084" x="7524750" y="2182813"/>
          <p14:tracePt t="28092" x="7534275" y="2182813"/>
          <p14:tracePt t="28098" x="7570788" y="2182813"/>
          <p14:tracePt t="28104" x="7589838" y="2182813"/>
          <p14:tracePt t="28112" x="7626350" y="2182813"/>
          <p14:tracePt t="28127" x="7643813" y="2182813"/>
          <p14:tracePt t="28155" x="7670800" y="2200275"/>
          <p14:tracePt t="28162" x="7680325" y="2219325"/>
          <p14:tracePt t="28169" x="7680325" y="2228850"/>
          <p14:tracePt t="28177" x="7680325" y="2265363"/>
          <p14:tracePt t="28183" x="7680325" y="2282825"/>
          <p14:tracePt t="28190" x="7689850" y="2309813"/>
          <p14:tracePt t="28197" x="7689850" y="2338388"/>
          <p14:tracePt t="28203" x="7689850" y="2382838"/>
          <p14:tracePt t="28212" x="7689850" y="2392363"/>
          <p14:tracePt t="28218" x="7689850" y="2419350"/>
          <p14:tracePt t="28227" x="7699375" y="2447925"/>
          <p14:tracePt t="28232" x="7699375" y="2455863"/>
          <p14:tracePt t="28240" x="7699375" y="2465388"/>
          <p14:tracePt t="28247" x="7699375" y="2474913"/>
          <p14:tracePt t="28253" x="7707313" y="2501900"/>
          <p14:tracePt t="28262" x="7707313" y="2511425"/>
          <p14:tracePt t="28268" x="7716838" y="2520950"/>
          <p14:tracePt t="28305" x="7716838" y="2528888"/>
          <p14:tracePt t="28340" x="7716838" y="2547938"/>
          <p14:tracePt t="28346" x="7716838" y="2557463"/>
          <p14:tracePt t="28354" x="7707313" y="2574925"/>
          <p14:tracePt t="28367" x="7699375" y="2584450"/>
          <p14:tracePt t="28374" x="7699375" y="2593975"/>
          <p14:tracePt t="28381" x="7680325" y="2611438"/>
          <p14:tracePt t="28388" x="7643813" y="2620963"/>
          <p14:tracePt t="28395" x="7626350" y="2647950"/>
          <p14:tracePt t="28403" x="7616825" y="2647950"/>
          <p14:tracePt t="28411" x="7597775" y="2647950"/>
          <p14:tracePt t="28417" x="7589838" y="2647950"/>
          <p14:tracePt t="28424" x="7580313" y="2657475"/>
          <p14:tracePt t="28431" x="7570788" y="2657475"/>
          <p14:tracePt t="28439" x="7561263" y="2657475"/>
          <p14:tracePt t="28445" x="7553325" y="2657475"/>
          <p14:tracePt t="28452" x="7543800" y="2657475"/>
          <p14:tracePt t="28466" x="7534275" y="2657475"/>
          <p14:tracePt t="28481" x="7534275" y="2638425"/>
          <p14:tracePt t="28489" x="7507288" y="2620963"/>
          <p14:tracePt t="28497" x="7507288" y="2565400"/>
          <p14:tracePt t="28502" x="7507288" y="2520950"/>
          <p14:tracePt t="28511" x="7534275" y="2428875"/>
          <p14:tracePt t="28516" x="7553325" y="2411413"/>
          <p14:tracePt t="28524" x="7580313" y="2365375"/>
          <p14:tracePt t="28530" x="7607300" y="2319338"/>
          <p14:tracePt t="28538" x="7670800" y="2282825"/>
          <p14:tracePt t="28546" x="7707313" y="2265363"/>
          <p14:tracePt t="28552" x="7762875" y="2236788"/>
          <p14:tracePt t="28561" x="7799388" y="2228850"/>
          <p14:tracePt t="28566" x="7799388" y="2219325"/>
          <p14:tracePt t="28573" x="7835900" y="2219325"/>
          <p14:tracePt t="28588" x="7845425" y="2219325"/>
          <p14:tracePt t="28596" x="7853363" y="2219325"/>
          <p14:tracePt t="28611" x="7862888" y="2228850"/>
          <p14:tracePt t="28616" x="7872413" y="2255838"/>
          <p14:tracePt t="28623" x="7872413" y="2273300"/>
          <p14:tracePt t="28630" x="7872413" y="2319338"/>
          <p14:tracePt t="28637" x="7872413" y="2346325"/>
          <p14:tracePt t="28645" x="7853363" y="2374900"/>
          <p14:tracePt t="28661" x="7816850" y="2428875"/>
          <p14:tracePt t="28666" x="7789863" y="2465388"/>
          <p14:tracePt t="28673" x="7780338" y="2474913"/>
          <p14:tracePt t="28680" x="7753350" y="2501900"/>
          <p14:tracePt t="28686" x="7735888" y="2520950"/>
          <p14:tracePt t="28695" x="7716838" y="2528888"/>
          <p14:tracePt t="28701" x="7707313" y="2538413"/>
          <p14:tracePt t="28810" x="7743825" y="2520950"/>
          <p14:tracePt t="28817" x="7762875" y="2501900"/>
          <p14:tracePt t="28822" x="7799388" y="2455863"/>
          <p14:tracePt t="28829" x="7816850" y="2438400"/>
          <p14:tracePt t="28836" x="7826375" y="2419350"/>
          <p14:tracePt t="28844" x="7835900" y="2411413"/>
          <p14:tracePt t="28850" x="7845425" y="2392363"/>
          <p14:tracePt t="29401" x="7743825" y="2365375"/>
          <p14:tracePt t="29407" x="7616825" y="2328863"/>
          <p14:tracePt t="29411" x="7407275" y="2292350"/>
          <p14:tracePt t="29419" x="7040563" y="2301875"/>
          <p14:tracePt t="29428" x="6777038" y="2301875"/>
          <p14:tracePt t="29432" x="6492875" y="2309813"/>
          <p14:tracePt t="29440" x="6073775" y="2355850"/>
          <p14:tracePt t="29447" x="5699125" y="2411413"/>
          <p14:tracePt t="29453" x="5341938" y="2484438"/>
          <p14:tracePt t="29462" x="4813300" y="2630488"/>
          <p14:tracePt t="29468" x="4511675" y="2720975"/>
          <p14:tracePt t="29477" x="3971925" y="2940050"/>
          <p14:tracePt t="29483" x="3562350" y="3187700"/>
          <p14:tracePt t="29490" x="3205163" y="3397250"/>
          <p14:tracePt t="29496" x="2822575" y="3643313"/>
          <p14:tracePt t="29504" x="2501900" y="3825875"/>
          <p14:tracePt t="29512" x="2338388" y="3963988"/>
          <p14:tracePt t="29518" x="2090738" y="4154488"/>
          <p14:tracePt t="29525" x="1871663" y="4365625"/>
          <p14:tracePt t="29532" x="1771650" y="4446588"/>
          <p14:tracePt t="29539" x="1662113" y="4548188"/>
          <p14:tracePt t="29546" x="1579563" y="4629150"/>
          <p14:tracePt t="29553" x="1543050" y="4694238"/>
          <p14:tracePt t="29562" x="1497013" y="4748213"/>
          <p14:tracePt t="29568" x="1452563" y="4848225"/>
          <p14:tracePt t="29575" x="1433513" y="4884738"/>
          <p14:tracePt t="29582" x="1370013" y="4995863"/>
          <p14:tracePt t="29589" x="1360488" y="5003800"/>
          <p14:tracePt t="29596" x="1333500" y="5049838"/>
          <p14:tracePt t="29603" x="1323975" y="5059363"/>
          <p14:tracePt t="29612" x="1287463" y="5086350"/>
          <p14:tracePt t="29617" x="1250950" y="5132388"/>
          <p14:tracePt t="29624" x="1223963" y="5159375"/>
          <p14:tracePt t="29632" x="1196975" y="5168900"/>
          <p14:tracePt t="29638" x="1150938" y="5195888"/>
          <p14:tracePt t="29653" x="1104900" y="5232400"/>
          <p14:tracePt t="29661" x="1095375" y="5232400"/>
          <p14:tracePt t="29667" x="1068388" y="5241925"/>
          <p14:tracePt t="29674" x="1050925" y="5241925"/>
          <p14:tracePt t="29681" x="1022350" y="5241925"/>
          <p14:tracePt t="29689" x="995363" y="5241925"/>
          <p14:tracePt t="29695" x="985838" y="5232400"/>
          <p14:tracePt t="29702" x="949325" y="5205413"/>
          <p14:tracePt t="29712" x="922338" y="5195888"/>
          <p14:tracePt t="29717" x="904875" y="5178425"/>
          <p14:tracePt t="29724" x="876300" y="5141913"/>
          <p14:tracePt t="29731" x="839788" y="5086350"/>
          <p14:tracePt t="29738" x="831850" y="5049838"/>
          <p14:tracePt t="29746" x="803275" y="4976813"/>
          <p14:tracePt t="29752" x="793750" y="4949825"/>
          <p14:tracePt t="29762" x="785813" y="4922838"/>
          <p14:tracePt t="29766" x="749300" y="4876800"/>
          <p14:tracePt t="29773" x="749300" y="4867275"/>
          <p14:tracePt t="29780" x="739775" y="4857750"/>
          <p14:tracePt t="29787" x="720725" y="4840288"/>
          <p14:tracePt t="29795" x="720725" y="4830763"/>
          <p14:tracePt t="29802" x="712788" y="4821238"/>
          <p14:tracePt t="29811" x="676275" y="4775200"/>
          <p14:tracePt t="29823" x="666750" y="4757738"/>
          <p14:tracePt t="29830" x="647700" y="4748213"/>
          <p14:tracePt t="29837" x="639763" y="4738688"/>
          <p14:tracePt t="29851" x="630238" y="4721225"/>
          <p14:tracePt t="29897" x="620713" y="4721225"/>
          <p14:tracePt t="29967" x="620713" y="4711700"/>
          <p14:tracePt t="29987" x="630238" y="4694238"/>
          <p14:tracePt t="29994" x="657225" y="4684713"/>
          <p14:tracePt t="30001" x="676275" y="4675188"/>
          <p14:tracePt t="30007" x="693738" y="4675188"/>
          <p14:tracePt t="30015" x="712788" y="4665663"/>
          <p14:tracePt t="30022" x="739775" y="4657725"/>
          <p14:tracePt t="30029" x="749300" y="4657725"/>
          <p14:tracePt t="30036" x="776288" y="4657725"/>
          <p14:tracePt t="30045" x="785813" y="4657725"/>
          <p14:tracePt t="30050" x="812800" y="4657725"/>
          <p14:tracePt t="30058" x="822325" y="4657725"/>
          <p14:tracePt t="30064" x="849313" y="4657725"/>
          <p14:tracePt t="30072" x="868363" y="4657725"/>
          <p14:tracePt t="30079" x="876300" y="4657725"/>
          <p14:tracePt t="30586" x="895350" y="4657725"/>
          <p14:tracePt t="30670" x="904875" y="4657725"/>
          <p14:tracePt t="30684" x="912813" y="4657725"/>
          <p14:tracePt t="30705" x="922338" y="4657725"/>
          <p14:tracePt t="30719" x="931863" y="4657725"/>
          <p14:tracePt t="33576" x="968375" y="4665663"/>
          <p14:tracePt t="33582" x="1014413" y="4684713"/>
          <p14:tracePt t="33588" x="1041400" y="4684713"/>
          <p14:tracePt t="33596" x="1087438" y="4684713"/>
          <p14:tracePt t="33602" x="1095375" y="4702175"/>
          <p14:tracePt t="33611" x="1123950" y="4702175"/>
          <p14:tracePt t="33616" x="1150938" y="4702175"/>
          <p14:tracePt t="33631" x="1196975" y="4694238"/>
          <p14:tracePt t="33645" x="1214438" y="4694238"/>
          <p14:tracePt t="33652" x="1223963" y="4694238"/>
          <p14:tracePt t="33660" x="1250950" y="4694238"/>
          <p14:tracePt t="33666" x="1287463" y="4684713"/>
          <p14:tracePt t="33680" x="1333500" y="4675188"/>
          <p14:tracePt t="33687" x="1360488" y="4675188"/>
          <p14:tracePt t="33695" x="1387475" y="4665663"/>
          <p14:tracePt t="33702" x="1406525" y="4665663"/>
          <p14:tracePt t="33709" x="1452563" y="4665663"/>
          <p14:tracePt t="33716" x="1479550" y="4665663"/>
          <p14:tracePt t="33723" x="1506538" y="4665663"/>
          <p14:tracePt t="33730" x="1525588" y="4665663"/>
          <p14:tracePt t="33737" x="1533525" y="4665663"/>
          <p14:tracePt t="33746" x="1562100" y="4665663"/>
          <p14:tracePt t="33751" x="1570038" y="4665663"/>
          <p14:tracePt t="33758" x="1579563" y="4665663"/>
          <p14:tracePt t="33765" x="1589088" y="4665663"/>
          <p14:tracePt t="33772" x="1598613" y="4665663"/>
          <p14:tracePt t="33788" x="1606550" y="4665663"/>
          <p14:tracePt t="33795" x="1616075" y="4665663"/>
          <p14:tracePt t="33815" x="1625600" y="4665663"/>
          <p14:tracePt t="33822" x="1635125" y="4665663"/>
          <p14:tracePt t="33836" x="1644650" y="4665663"/>
          <p14:tracePt t="33865" x="1652588" y="4665663"/>
          <p14:tracePt t="33907" x="1662113" y="4665663"/>
          <p14:tracePt t="33929" x="1671638" y="4675188"/>
          <p14:tracePt t="33944" x="1681163" y="4675188"/>
          <p14:tracePt t="33958" x="1689100" y="4675188"/>
          <p14:tracePt t="33986" x="1698625" y="4675188"/>
          <p14:tracePt t="34002" x="1698625" y="4694238"/>
          <p14:tracePt t="34264" x="1662113" y="4684713"/>
          <p14:tracePt t="34271" x="1644650" y="4675188"/>
          <p14:tracePt t="34278" x="1589088" y="4665663"/>
          <p14:tracePt t="34291" x="1525588" y="4657725"/>
          <p14:tracePt t="34298" x="1516063" y="4657725"/>
          <p14:tracePt t="34306" x="1497013" y="4657725"/>
          <p14:tracePt t="34312" x="1470025" y="4657725"/>
          <p14:tracePt t="34320" x="1452563" y="4657725"/>
          <p14:tracePt t="34328" x="1433513" y="4657725"/>
          <p14:tracePt t="34341" x="1406525" y="4657725"/>
          <p14:tracePt t="34347" x="1397000" y="4657725"/>
          <p14:tracePt t="34354" x="1360488" y="4675188"/>
          <p14:tracePt t="34369" x="1343025" y="4684713"/>
          <p14:tracePt t="34378" x="1333500" y="4694238"/>
          <p14:tracePt t="34384" x="1333500" y="4702175"/>
          <p14:tracePt t="34391" x="1314450" y="4711700"/>
          <p14:tracePt t="34397" x="1306513" y="4721225"/>
          <p14:tracePt t="34413" x="1287463" y="4748213"/>
          <p14:tracePt t="34431" x="1277938" y="4757738"/>
          <p14:tracePt t="34433" x="1270000" y="4784725"/>
          <p14:tracePt t="34440" x="1260475" y="4794250"/>
          <p14:tracePt t="34454" x="1260475" y="4803775"/>
          <p14:tracePt t="34469" x="1233488" y="4821238"/>
          <p14:tracePt t="35678" x="1260475" y="4811713"/>
          <p14:tracePt t="35685" x="1287463" y="4794250"/>
          <p14:tracePt t="35693" x="1333500" y="4784725"/>
          <p14:tracePt t="35700" x="1350963" y="4775200"/>
          <p14:tracePt t="35704" x="1423988" y="4767263"/>
          <p14:tracePt t="35713" x="1460500" y="4748213"/>
          <p14:tracePt t="35719" x="1533525" y="4721225"/>
          <p14:tracePt t="35727" x="1598613" y="4711700"/>
          <p14:tracePt t="35733" x="1635125" y="4711700"/>
          <p14:tracePt t="35740" x="1689100" y="4702175"/>
          <p14:tracePt t="35747" x="1735138" y="4694238"/>
          <p14:tracePt t="35754" x="1827213" y="4684713"/>
          <p14:tracePt t="35762" x="1917700" y="4684713"/>
          <p14:tracePt t="35768" x="1963738" y="4684713"/>
          <p14:tracePt t="35779" x="2009775" y="4694238"/>
          <p14:tracePt t="35782" x="2036763" y="4694238"/>
          <p14:tracePt t="35789" x="2073275" y="4694238"/>
          <p14:tracePt t="35796" x="2100263" y="4694238"/>
          <p14:tracePt t="35804" x="2119313" y="4702175"/>
          <p14:tracePt t="35812" x="2127250" y="4702175"/>
          <p14:tracePt t="35818" x="2136775" y="4711700"/>
          <p14:tracePt t="35826" x="2146300" y="4711700"/>
          <p14:tracePt t="35832" x="2163763" y="4721225"/>
          <p14:tracePt t="35846" x="2173288" y="4721225"/>
          <p14:tracePt t="35853" x="2182813" y="4721225"/>
          <p14:tracePt t="35875" x="2192338" y="4721225"/>
          <p14:tracePt t="35882" x="2192338" y="4738688"/>
          <p14:tracePt t="35889" x="2200275" y="4738688"/>
          <p14:tracePt t="35960" x="2209800" y="4748213"/>
          <p14:tracePt t="35967" x="2228850" y="4757738"/>
          <p14:tracePt t="35975" x="2236788" y="4767263"/>
          <p14:tracePt t="35982" x="2255838" y="4767263"/>
          <p14:tracePt t="35995" x="2255838" y="4784725"/>
          <p14:tracePt t="36002" x="2273300" y="4794250"/>
          <p14:tracePt t="36011" x="2282825" y="4803775"/>
          <p14:tracePt t="36017" x="2301875" y="4811713"/>
          <p14:tracePt t="36024" x="2309813" y="4811713"/>
          <p14:tracePt t="36039" x="2319338" y="4821238"/>
          <p14:tracePt t="36052" x="2338388" y="4830763"/>
          <p14:tracePt t="36061" x="2338388" y="4840288"/>
          <p14:tracePt t="36074" x="2365375" y="4848225"/>
          <p14:tracePt t="36081" x="2365375" y="4857750"/>
          <p14:tracePt t="36088" x="2382838" y="4876800"/>
          <p14:tracePt t="36096" x="2401888" y="4884738"/>
          <p14:tracePt t="36102" x="2411413" y="4894263"/>
          <p14:tracePt t="36110" x="2428875" y="4903788"/>
          <p14:tracePt t="36116" x="2457450" y="4913313"/>
          <p14:tracePt t="36123" x="2457450" y="4922838"/>
          <p14:tracePt t="36138" x="2484438" y="4940300"/>
          <p14:tracePt t="36146" x="2493963" y="4949825"/>
          <p14:tracePt t="36560" x="2501900" y="4949825"/>
          <p14:tracePt t="36582" x="2511425" y="4930775"/>
          <p14:tracePt t="36629" x="2511425" y="4913313"/>
          <p14:tracePt t="36657" x="2501900" y="4894263"/>
          <p14:tracePt t="36664" x="2411413" y="4811713"/>
          <p14:tracePt t="36671" x="2392363" y="4794250"/>
          <p14:tracePt t="36678" x="2382838" y="4794250"/>
          <p14:tracePt t="36685" x="2301875" y="4748213"/>
          <p14:tracePt t="36692" x="2265363" y="4730750"/>
          <p14:tracePt t="36699" x="2255838" y="4730750"/>
          <p14:tracePt t="36705" x="2209800" y="4721225"/>
          <p14:tracePt t="36713" x="2192338" y="4711700"/>
          <p14:tracePt t="36720" x="2173288" y="4711700"/>
          <p14:tracePt t="36729" x="2146300" y="4694238"/>
          <p14:tracePt t="36734" x="2127250" y="4694238"/>
          <p14:tracePt t="36741" x="2109788" y="4694238"/>
          <p14:tracePt t="36748" x="2082800" y="4694238"/>
          <p14:tracePt t="36756" x="2046288" y="4702175"/>
          <p14:tracePt t="36770" x="2027238" y="4711700"/>
          <p14:tracePt t="36778" x="2009775" y="4711700"/>
          <p14:tracePt t="36784" x="1990725" y="4711700"/>
          <p14:tracePt t="36907" x="1990725" y="4730750"/>
          <p14:tracePt t="36913" x="2036763" y="4738688"/>
          <p14:tracePt t="36919" x="2073275" y="4748213"/>
          <p14:tracePt t="36927" x="2109788" y="4748213"/>
          <p14:tracePt t="36933" x="2146300" y="4748213"/>
          <p14:tracePt t="36941" x="2228850" y="4748213"/>
          <p14:tracePt t="36947" x="2273300" y="4748213"/>
          <p14:tracePt t="36955" x="2346325" y="4748213"/>
          <p14:tracePt t="36963" x="2374900" y="4738688"/>
          <p14:tracePt t="36968" x="2457450" y="4730750"/>
          <p14:tracePt t="36977" x="2484438" y="4730750"/>
          <p14:tracePt t="36983" x="2530475" y="4721225"/>
          <p14:tracePt t="36990" x="2566988" y="4711700"/>
          <p14:tracePt t="36997" x="2603500" y="4694238"/>
          <p14:tracePt t="37004" x="2640013" y="4684713"/>
          <p14:tracePt t="37012" x="2684463" y="4675188"/>
          <p14:tracePt t="37019" x="2713038" y="4665663"/>
          <p14:tracePt t="37028" x="2749550" y="4665663"/>
          <p14:tracePt t="37033" x="2776538" y="4657725"/>
          <p14:tracePt t="37040" x="2794000" y="4657725"/>
          <p14:tracePt t="37047" x="2813050" y="4648200"/>
          <p14:tracePt t="37054" x="2849563" y="4648200"/>
          <p14:tracePt t="37062" x="2867025" y="4648200"/>
          <p14:tracePt t="37068" x="2895600" y="4648200"/>
          <p14:tracePt t="37076" x="2903538" y="4648200"/>
          <p14:tracePt t="37082" x="2959100" y="4638675"/>
          <p14:tracePt t="37096" x="2995613" y="4638675"/>
          <p14:tracePt t="37103" x="3013075" y="4638675"/>
          <p14:tracePt t="37112" x="3032125" y="4638675"/>
          <p14:tracePt t="37118" x="3041650" y="4648200"/>
          <p14:tracePt t="37125" x="3049588" y="4648200"/>
          <p14:tracePt t="37132" x="3059113" y="4648200"/>
          <p14:tracePt t="37139" x="3068638" y="4648200"/>
          <p14:tracePt t="37146" x="3078163" y="4648200"/>
          <p14:tracePt t="37153" x="3095625" y="4648200"/>
          <p14:tracePt t="37168" x="3105150" y="4648200"/>
          <p14:tracePt t="37182" x="3122613" y="4657725"/>
          <p14:tracePt t="37196" x="3132138" y="4657725"/>
          <p14:tracePt t="37217" x="3159125" y="4657725"/>
          <p14:tracePt t="37225" x="3168650" y="4657725"/>
          <p14:tracePt t="37250" x="3178175" y="4657725"/>
          <p14:tracePt t="37354" x="3159125" y="4665663"/>
          <p14:tracePt t="37361" x="3105150" y="4675188"/>
          <p14:tracePt t="37367" x="3068638" y="4694238"/>
          <p14:tracePt t="37374" x="3013075" y="4694238"/>
          <p14:tracePt t="37380" x="2922588" y="4694238"/>
          <p14:tracePt t="37388" x="2876550" y="4694238"/>
          <p14:tracePt t="37396" x="2803525" y="4694238"/>
          <p14:tracePt t="37402" x="2757488" y="4694238"/>
          <p14:tracePt t="37411" x="2713038" y="4694238"/>
          <p14:tracePt t="37416" x="2703513" y="4702175"/>
          <p14:tracePt t="37423" x="2676525" y="4702175"/>
          <p14:tracePt t="37430" x="2657475" y="4702175"/>
          <p14:tracePt t="37445" x="2647950" y="4711700"/>
          <p14:tracePt t="37502" x="2640013" y="4721225"/>
          <p14:tracePt t="37509" x="2640013" y="4738688"/>
          <p14:tracePt t="37516" x="2640013" y="4748213"/>
          <p14:tracePt t="37523" x="2647950" y="4767263"/>
          <p14:tracePt t="37530" x="2676525" y="4803775"/>
          <p14:tracePt t="37540" x="2703513" y="4857750"/>
          <p14:tracePt t="37546" x="2713038" y="4857750"/>
          <p14:tracePt t="37551" x="2757488" y="4894263"/>
          <p14:tracePt t="37558" x="2776538" y="4913313"/>
          <p14:tracePt t="37565" x="2822575" y="4949825"/>
          <p14:tracePt t="37573" x="2849563" y="4967288"/>
          <p14:tracePt t="37580" x="2895600" y="4986338"/>
          <p14:tracePt t="37587" x="2940050" y="4986338"/>
          <p14:tracePt t="37595" x="2959100" y="4986338"/>
          <p14:tracePt t="37601" x="2968625" y="4986338"/>
          <p14:tracePt t="37608" x="2976563" y="4986338"/>
          <p14:tracePt t="37615" x="3013075" y="4967288"/>
          <p14:tracePt t="37622" x="3032125" y="4959350"/>
          <p14:tracePt t="37629" x="3059113" y="4949825"/>
          <p14:tracePt t="37636" x="3086100" y="4894263"/>
          <p14:tracePt t="37645" x="3122613" y="4867275"/>
          <p14:tracePt t="37650" x="3141663" y="4821238"/>
          <p14:tracePt t="37658" x="3168650" y="4784725"/>
          <p14:tracePt t="37665" x="3214688" y="4738688"/>
          <p14:tracePt t="37672" x="3214688" y="4711700"/>
          <p14:tracePt t="37679" x="3232150" y="4684713"/>
          <p14:tracePt t="37687" x="3241675" y="4657725"/>
          <p14:tracePt t="37695" x="3241675" y="4648200"/>
          <p14:tracePt t="37701" x="3241675" y="4629150"/>
          <p14:tracePt t="37708" x="3251200" y="4621213"/>
          <p14:tracePt t="37714" x="3251200" y="4611688"/>
          <p14:tracePt t="37751" x="3224213" y="4565650"/>
          <p14:tracePt t="37758" x="3178175" y="4538663"/>
          <p14:tracePt t="37764" x="3159125" y="4529138"/>
          <p14:tracePt t="37771" x="3114675" y="4492625"/>
          <p14:tracePt t="37779" x="3078163" y="4483100"/>
          <p14:tracePt t="37785" x="3049588" y="4475163"/>
          <p14:tracePt t="37794" x="2995613" y="4475163"/>
          <p14:tracePt t="37800" x="2949575" y="4475163"/>
          <p14:tracePt t="37807" x="2903538" y="4475163"/>
          <p14:tracePt t="37814" x="2859088" y="4492625"/>
          <p14:tracePt t="37821" x="2822575" y="4511675"/>
          <p14:tracePt t="37828" x="2786063" y="4548188"/>
          <p14:tracePt t="37835" x="2767013" y="4556125"/>
          <p14:tracePt t="37844" x="2749550" y="4575175"/>
          <p14:tracePt t="37849" x="2720975" y="4602163"/>
          <p14:tracePt t="37856" x="2713038" y="4621213"/>
          <p14:tracePt t="37864" x="2703513" y="4638675"/>
          <p14:tracePt t="37871" x="2703513" y="4665663"/>
          <p14:tracePt t="37879" x="2703513" y="4684713"/>
          <p14:tracePt t="37885" x="2703513" y="4721225"/>
          <p14:tracePt t="37894" x="2703513" y="4730750"/>
          <p14:tracePt t="37912" x="2740025" y="4775200"/>
          <p14:tracePt t="37913" x="2749550" y="4784725"/>
          <p14:tracePt t="37922" x="2767013" y="4803775"/>
          <p14:tracePt t="37930" x="2767013" y="4821238"/>
          <p14:tracePt t="37935" x="2803525" y="4857750"/>
          <p14:tracePt t="37941" x="2830513" y="4867275"/>
          <p14:tracePt t="37949" x="2867025" y="4876800"/>
          <p14:tracePt t="37956" x="2932113" y="4913313"/>
          <p14:tracePt t="37963" x="2949575" y="4922838"/>
          <p14:tracePt t="37970" x="2976563" y="4922838"/>
          <p14:tracePt t="37980" x="3013075" y="4922838"/>
          <p14:tracePt t="37985" x="3041650" y="4922838"/>
          <p14:tracePt t="37992" x="3095625" y="4884738"/>
          <p14:tracePt t="37998" x="3132138" y="4884738"/>
          <p14:tracePt t="38006" x="3151188" y="4867275"/>
          <p14:tracePt t="38013" x="3159125" y="4857750"/>
          <p14:tracePt t="38019" x="3187700" y="4830763"/>
          <p14:tracePt t="38028" x="3224213" y="4757738"/>
          <p14:tracePt t="38034" x="3232150" y="4738688"/>
          <p14:tracePt t="38041" x="3241675" y="4721225"/>
          <p14:tracePt t="38048" x="3251200" y="4702175"/>
          <p14:tracePt t="38055" x="3251200" y="4694238"/>
          <p14:tracePt t="38062" x="3251200" y="4684713"/>
          <p14:tracePt t="38069" x="3251200" y="4675188"/>
          <p14:tracePt t="38078" x="3251200" y="4657725"/>
          <p14:tracePt t="38084" x="3241675" y="4648200"/>
          <p14:tracePt t="38091" x="3232150" y="4621213"/>
          <p14:tracePt t="38098" x="3214688" y="4602163"/>
          <p14:tracePt t="38105" x="3195638" y="4575175"/>
          <p14:tracePt t="38112" x="3151188" y="4556125"/>
          <p14:tracePt t="38119" x="3122613" y="4548188"/>
          <p14:tracePt t="38128" x="3086100" y="4529138"/>
          <p14:tracePt t="38134" x="3049588" y="4502150"/>
          <p14:tracePt t="38141" x="3022600" y="4492625"/>
          <p14:tracePt t="38147" x="2986088" y="4492625"/>
          <p14:tracePt t="38155" x="2949575" y="4492625"/>
          <p14:tracePt t="38162" x="2913063" y="4511675"/>
          <p14:tracePt t="38170" x="2895600" y="4519613"/>
          <p14:tracePt t="38178" x="2876550" y="4529138"/>
          <p14:tracePt t="38183" x="2859088" y="4556125"/>
          <p14:tracePt t="38191" x="2822575" y="4592638"/>
          <p14:tracePt t="38197" x="2803525" y="4638675"/>
          <p14:tracePt t="38204" x="2803525" y="4657725"/>
          <p14:tracePt t="38212" x="2803525" y="4721225"/>
          <p14:tracePt t="38218" x="2813050" y="4775200"/>
          <p14:tracePt t="38227" x="2822575" y="4830763"/>
          <p14:tracePt t="38233" x="2859088" y="4884738"/>
          <p14:tracePt t="38241" x="2886075" y="4940300"/>
          <p14:tracePt t="38247" x="2903538" y="4967288"/>
          <p14:tracePt t="38255" x="2940050" y="5003800"/>
          <p14:tracePt t="38264" x="2968625" y="5040313"/>
          <p14:tracePt t="38268" x="2976563" y="5049838"/>
          <p14:tracePt t="38278" x="3013075" y="5068888"/>
          <p14:tracePt t="38283" x="3049588" y="5076825"/>
          <p14:tracePt t="38289" x="3095625" y="5086350"/>
          <p14:tracePt t="38297" x="3168650" y="5086350"/>
          <p14:tracePt t="38304" x="3195638" y="5076825"/>
          <p14:tracePt t="38312" x="3241675" y="5059363"/>
          <p14:tracePt t="38318" x="3270250" y="5032375"/>
          <p14:tracePt t="38326" x="3287713" y="5013325"/>
          <p14:tracePt t="38332" x="3343275" y="4967288"/>
          <p14:tracePt t="38339" x="3370263" y="4894263"/>
          <p14:tracePt t="38346" x="3387725" y="4840288"/>
          <p14:tracePt t="38353" x="3397250" y="4803775"/>
          <p14:tracePt t="38362" x="3397250" y="4767263"/>
          <p14:tracePt t="38368" x="3397250" y="4730750"/>
          <p14:tracePt t="38375" x="3397250" y="4721225"/>
          <p14:tracePt t="38382" x="3387725" y="4684713"/>
          <p14:tracePt t="38390" x="3379788" y="4665663"/>
          <p14:tracePt t="38397" x="3370263" y="4657725"/>
          <p14:tracePt t="38403" x="3343275" y="4629150"/>
          <p14:tracePt t="38412" x="3314700" y="4592638"/>
          <p14:tracePt t="38417" x="3278188" y="4565650"/>
          <p14:tracePt t="38425" x="3251200" y="4548188"/>
          <p14:tracePt t="38431" x="3205163" y="4511675"/>
          <p14:tracePt t="38439" x="3178175" y="4502150"/>
          <p14:tracePt t="38446" x="3141663" y="4492625"/>
          <p14:tracePt t="38453" x="3122613" y="4483100"/>
          <p14:tracePt t="38462" x="3068638" y="4483100"/>
          <p14:tracePt t="38467" x="3032125" y="4483100"/>
          <p14:tracePt t="38475" x="3005138" y="4492625"/>
          <p14:tracePt t="38481" x="2995613" y="4492625"/>
          <p14:tracePt t="38490" x="2976563" y="4502150"/>
          <p14:tracePt t="38496" x="2949575" y="4548188"/>
          <p14:tracePt t="38502" x="2932113" y="4575175"/>
          <p14:tracePt t="38511" x="2913063" y="4611688"/>
          <p14:tracePt t="38517" x="2913063" y="4629150"/>
          <p14:tracePt t="38524" x="2913063" y="4665663"/>
          <p14:tracePt t="38531" x="2913063" y="4702175"/>
          <p14:tracePt t="38539" x="2913063" y="4757738"/>
          <p14:tracePt t="38546" x="2932113" y="4775200"/>
          <p14:tracePt t="38552" x="2949575" y="4821238"/>
          <p14:tracePt t="38561" x="2986088" y="4867275"/>
          <p14:tracePt t="38567" x="3005138" y="4884738"/>
          <p14:tracePt t="38573" x="3032125" y="4930775"/>
          <p14:tracePt t="38581" x="3041650" y="4949825"/>
          <p14:tracePt t="38588" x="3078163" y="4976813"/>
          <p14:tracePt t="38596" x="3114675" y="4995863"/>
          <p14:tracePt t="38602" x="3132138" y="5003800"/>
          <p14:tracePt t="38611" x="3195638" y="5022850"/>
          <p14:tracePt t="38616" x="3224213" y="5022850"/>
          <p14:tracePt t="38626" x="3270250" y="5022850"/>
          <p14:tracePt t="38632" x="3306763" y="5022850"/>
          <p14:tracePt t="38638" x="3333750" y="5013325"/>
          <p14:tracePt t="38646" x="3351213" y="5003800"/>
          <p14:tracePt t="38651" x="3387725" y="4976813"/>
          <p14:tracePt t="38661" x="3433763" y="4922838"/>
          <p14:tracePt t="38666" x="3460750" y="4884738"/>
          <p14:tracePt t="38673" x="3479800" y="4840288"/>
          <p14:tracePt t="38681" x="3497263" y="4784725"/>
          <p14:tracePt t="38687" x="3506788" y="4738688"/>
          <p14:tracePt t="38697" x="3506788" y="4730750"/>
          <p14:tracePt t="38702" x="3506788" y="4702175"/>
          <p14:tracePt t="38711" x="3506788" y="4657725"/>
          <p14:tracePt t="38716" x="3506788" y="4648200"/>
          <p14:tracePt t="38724" x="3506788" y="4638675"/>
          <p14:tracePt t="38730" x="3497263" y="4629150"/>
          <p14:tracePt t="38745" x="3470275" y="4592638"/>
          <p14:tracePt t="38751" x="3460750" y="4584700"/>
          <p14:tracePt t="38761" x="3433763" y="4565650"/>
          <p14:tracePt t="38766" x="3406775" y="4556125"/>
          <p14:tracePt t="38772" x="3351213" y="4548188"/>
          <p14:tracePt t="38780" x="3324225" y="4538663"/>
          <p14:tracePt t="38787" x="3278188" y="4538663"/>
          <p14:tracePt t="38795" x="3224213" y="4538663"/>
          <p14:tracePt t="38802" x="3187700" y="4538663"/>
          <p14:tracePt t="38808" x="3159125" y="4538663"/>
          <p14:tracePt t="38816" x="3105150" y="4538663"/>
          <p14:tracePt t="38823" x="3041650" y="4548188"/>
          <p14:tracePt t="38830" x="3022600" y="4548188"/>
          <p14:tracePt t="38837" x="2968625" y="4565650"/>
          <p14:tracePt t="38845" x="2959100" y="4565650"/>
          <p14:tracePt t="38851" x="2940050" y="4575175"/>
          <p14:tracePt t="38872" x="2932113" y="4575175"/>
          <p14:tracePt t="38903" x="2932113" y="4584700"/>
          <p14:tracePt t="38911" x="2932113" y="4592638"/>
          <p14:tracePt t="38918" x="2913063" y="4611688"/>
          <p14:tracePt t="38929" x="2913063" y="4621213"/>
          <p14:tracePt t="38950" x="2913063" y="4629150"/>
          <p14:tracePt t="38972" x="2913063" y="4638675"/>
          <p14:tracePt t="48852" x="2940050" y="4621213"/>
          <p14:tracePt t="48858" x="2968625" y="4611688"/>
          <p14:tracePt t="48866" x="3005138" y="4556125"/>
          <p14:tracePt t="48872" x="3032125" y="4538663"/>
          <p14:tracePt t="48880" x="3059113" y="4492625"/>
          <p14:tracePt t="48887" x="3114675" y="4446588"/>
          <p14:tracePt t="48910" x="3287713" y="4227513"/>
          <p14:tracePt t="48915" x="3387725" y="4146550"/>
          <p14:tracePt t="48922" x="3470275" y="4044950"/>
          <p14:tracePt t="48930" x="3570288" y="3917950"/>
          <p14:tracePt t="48936" x="3635375" y="3844925"/>
          <p14:tracePt t="48945" x="3725863" y="3743325"/>
          <p14:tracePt t="48951" x="3862388" y="3589338"/>
          <p14:tracePt t="48958" x="4027488" y="3443288"/>
          <p14:tracePt t="48965" x="4192588" y="3314700"/>
          <p14:tracePt t="48972" x="4319588" y="3205163"/>
          <p14:tracePt t="48981" x="4475163" y="3095625"/>
          <p14:tracePt t="48987" x="4757738" y="2976563"/>
          <p14:tracePt t="48995" x="4968875" y="2894013"/>
          <p14:tracePt t="49000" x="5314950" y="2747963"/>
          <p14:tracePt t="49007" x="5480050" y="2657475"/>
          <p14:tracePt t="49014" x="5680075" y="2547938"/>
          <p14:tracePt t="49021" x="5945188" y="2484438"/>
          <p14:tracePt t="49029" x="6183313" y="2419350"/>
          <p14:tracePt t="49036" x="6300788" y="2365375"/>
          <p14:tracePt t="49045" x="6538913" y="2319338"/>
          <p14:tracePt t="49050" x="6684963" y="2292350"/>
          <p14:tracePt t="49057" x="6831013" y="2282825"/>
          <p14:tracePt t="49064" x="6977063" y="2246313"/>
          <p14:tracePt t="49072" x="7069138" y="2246313"/>
          <p14:tracePt t="49079" x="7150100" y="2246313"/>
          <p14:tracePt t="49086" x="7269163" y="2236788"/>
          <p14:tracePt t="49095" x="7370763" y="2236788"/>
          <p14:tracePt t="49099" x="7415213" y="2236788"/>
          <p14:tracePt t="49107" x="7507288" y="2255838"/>
          <p14:tracePt t="49114" x="7570788" y="2255838"/>
          <p14:tracePt t="49121" x="7634288" y="2265363"/>
          <p14:tracePt t="49129" x="7662863" y="2273300"/>
          <p14:tracePt t="49135" x="7726363" y="2282825"/>
          <p14:tracePt t="49144" x="7753350" y="2292350"/>
          <p14:tracePt t="49150" x="7799388" y="2301875"/>
          <p14:tracePt t="49158" x="7862888" y="2328863"/>
          <p14:tracePt t="49164" x="7899400" y="2355850"/>
          <p14:tracePt t="49171" x="7962900" y="2382838"/>
          <p14:tracePt t="49180" x="8027988" y="2419350"/>
          <p14:tracePt t="49185" x="8045450" y="2428875"/>
          <p14:tracePt t="49192" x="8081963" y="2455863"/>
          <p14:tracePt t="49199" x="8118475" y="2465388"/>
          <p14:tracePt t="49206" x="8147050" y="2474913"/>
          <p14:tracePt t="49213" x="8164513" y="2484438"/>
          <p14:tracePt t="49221" x="8228013" y="2511425"/>
          <p14:tracePt t="49229" x="8237538" y="2511425"/>
          <p14:tracePt t="49235" x="8293100" y="2520950"/>
          <p14:tracePt t="49241" x="8347075" y="2547938"/>
          <p14:tracePt t="49249" x="8420100" y="2547938"/>
          <p14:tracePt t="49256" x="8447088" y="2547938"/>
          <p14:tracePt t="49263" x="8529638" y="2547938"/>
          <p14:tracePt t="49270" x="8612188" y="2557463"/>
          <p14:tracePt t="49278" x="8639175" y="2557463"/>
          <p14:tracePt t="49285" x="8675688" y="2557463"/>
          <p14:tracePt t="49291" x="8702675" y="2565400"/>
          <p14:tracePt t="49299" x="8721725" y="2565400"/>
          <p14:tracePt t="49306" x="8731250" y="2574925"/>
          <p14:tracePt t="49313" x="8748713" y="2574925"/>
          <p14:tracePt t="49320" x="8758238" y="2574925"/>
          <p14:tracePt t="49329" x="8767763" y="2574925"/>
          <p14:tracePt t="49334" x="8775700" y="2574925"/>
          <p14:tracePt t="50486" x="8767763" y="2565400"/>
          <p14:tracePt t="50492" x="8758238" y="2557463"/>
          <p14:tracePt t="50499" x="8731250" y="2547938"/>
          <p14:tracePt t="50506" x="8694738" y="2520950"/>
          <p14:tracePt t="50513" x="8658225" y="2511425"/>
          <p14:tracePt t="50521" x="8639175" y="2511425"/>
          <p14:tracePt t="50529" x="8575675" y="2484438"/>
          <p14:tracePt t="50534" x="8548688" y="2474913"/>
          <p14:tracePt t="50542" x="8493125" y="2465388"/>
          <p14:tracePt t="50548" x="8466138" y="2465388"/>
          <p14:tracePt t="50555" x="8402638" y="2465388"/>
          <p14:tracePt t="50563" x="8393113" y="2455863"/>
          <p14:tracePt t="50570" x="8366125" y="2455863"/>
          <p14:tracePt t="50578" x="8310563" y="2438400"/>
          <p14:tracePt t="50584" x="8274050" y="2447925"/>
          <p14:tracePt t="50591" x="8228013" y="2447925"/>
          <p14:tracePt t="50598" x="8147050" y="2428875"/>
          <p14:tracePt t="50605" x="8118475" y="2428875"/>
          <p14:tracePt t="50612" x="8072438" y="2428875"/>
          <p14:tracePt t="50620" x="8008938" y="2419350"/>
          <p14:tracePt t="50628" x="7981950" y="2419350"/>
          <p14:tracePt t="50634" x="7935913" y="2419350"/>
          <p14:tracePt t="50641" x="7889875" y="2411413"/>
          <p14:tracePt t="50648" x="7853363" y="2411413"/>
          <p14:tracePt t="50655" x="7826375" y="2411413"/>
          <p14:tracePt t="50662" x="7780338" y="2411413"/>
          <p14:tracePt t="50669" x="7743825" y="2411413"/>
          <p14:tracePt t="50678" x="7689850" y="2411413"/>
          <p14:tracePt t="50683" x="7670800" y="2411413"/>
          <p14:tracePt t="50690" x="7643813" y="2411413"/>
          <p14:tracePt t="50697" x="7597775" y="2411413"/>
          <p14:tracePt t="50704" x="7580313" y="2411413"/>
          <p14:tracePt t="50712" x="7553325" y="2411413"/>
          <p14:tracePt t="50719" x="7516813" y="2411413"/>
          <p14:tracePt t="50733" x="7480300" y="2419350"/>
          <p14:tracePt t="50740" x="7461250" y="2428875"/>
          <p14:tracePt t="50747" x="7443788" y="2438400"/>
          <p14:tracePt t="50755" x="7407275" y="2447925"/>
          <p14:tracePt t="50769" x="7397750" y="2455863"/>
          <p14:tracePt t="50778" x="7370763" y="2474913"/>
          <p14:tracePt t="50791" x="7361238" y="2484438"/>
          <p14:tracePt t="50797" x="7342188" y="2484438"/>
          <p14:tracePt t="50804" x="7342188" y="2492375"/>
          <p14:tracePt t="50812" x="7324725" y="2520950"/>
          <p14:tracePt t="50819" x="7305675" y="2528888"/>
          <p14:tracePt t="50829" x="7305675" y="2538413"/>
          <p14:tracePt t="50833" x="7288213" y="2557463"/>
          <p14:tracePt t="50840" x="7278688" y="2584450"/>
          <p14:tracePt t="50847" x="7278688" y="2593975"/>
          <p14:tracePt t="50854" x="7269163" y="2601913"/>
          <p14:tracePt t="50862" x="7269163" y="2620963"/>
          <p14:tracePt t="50875" x="7269163" y="2630488"/>
          <p14:tracePt t="50882" x="7269163" y="2638425"/>
          <p14:tracePt t="50890" x="7269163" y="2667000"/>
          <p14:tracePt t="50911" x="7269163" y="2674938"/>
          <p14:tracePt t="50918" x="7269163" y="2684463"/>
          <p14:tracePt t="50932" x="7269163" y="2693988"/>
          <p14:tracePt t="50939" x="7269163" y="2703513"/>
          <p14:tracePt t="50946" x="7278688" y="2703513"/>
          <p14:tracePt t="50968" x="7305675" y="2730500"/>
          <p14:tracePt t="50975" x="7334250" y="2740025"/>
          <p14:tracePt t="50982" x="7342188" y="2740025"/>
          <p14:tracePt t="50989" x="7370763" y="2740025"/>
          <p14:tracePt t="50996" x="7397750" y="2740025"/>
          <p14:tracePt t="51003" x="7424738" y="2740025"/>
          <p14:tracePt t="51012" x="7470775" y="2740025"/>
          <p14:tracePt t="51018" x="7488238" y="2740025"/>
          <p14:tracePt t="51026" x="7516813" y="2740025"/>
          <p14:tracePt t="51032" x="7561263" y="2730500"/>
          <p14:tracePt t="51039" x="7580313" y="2730500"/>
          <p14:tracePt t="51046" x="7643813" y="2720975"/>
          <p14:tracePt t="51053" x="7662863" y="2711450"/>
          <p14:tracePt t="51062" x="7735888" y="2703513"/>
          <p14:tracePt t="51067" x="7772400" y="2693988"/>
          <p14:tracePt t="51074" x="7826375" y="2667000"/>
          <p14:tracePt t="51081" x="7862888" y="2647950"/>
          <p14:tracePt t="51088" x="7945438" y="2630488"/>
          <p14:tracePt t="51095" x="7991475" y="2601913"/>
          <p14:tracePt t="51103" x="8054975" y="2574925"/>
          <p14:tracePt t="51112" x="8091488" y="2565400"/>
          <p14:tracePt t="51117" x="8174038" y="2538413"/>
          <p14:tracePt t="51124" x="8201025" y="2528888"/>
          <p14:tracePt t="51131" x="8247063" y="2501900"/>
          <p14:tracePt t="51138" x="8274050" y="2492375"/>
          <p14:tracePt t="51145" x="8293100" y="2484438"/>
          <p14:tracePt t="51152" x="8337550" y="2465388"/>
          <p14:tracePt t="51162" x="8356600" y="2455863"/>
          <p14:tracePt t="51168" x="8374063" y="2447925"/>
          <p14:tracePt t="51174" x="8439150" y="2419350"/>
          <p14:tracePt t="51181" x="8493125" y="2411413"/>
          <p14:tracePt t="51188" x="8520113" y="2411413"/>
          <p14:tracePt t="51196" x="8566150" y="2411413"/>
          <p14:tracePt t="51202" x="8575675" y="2401888"/>
          <p14:tracePt t="51212" x="8639175" y="2392363"/>
          <p14:tracePt t="51216" x="8658225" y="2382838"/>
          <p14:tracePt t="51223" x="8685213" y="2382838"/>
          <p14:tracePt t="51230" x="8694738" y="2374900"/>
          <p14:tracePt t="51237" x="8712200" y="2365375"/>
          <p14:tracePt t="51245" x="8731250" y="2365375"/>
          <p14:tracePt t="51261" x="8739188" y="2355850"/>
          <p14:tracePt t="51275" x="8758238" y="2338388"/>
          <p14:tracePt t="51288" x="8775700" y="2328863"/>
          <p14:tracePt t="51352" x="8785225" y="2309813"/>
          <p14:tracePt t="51358" x="8785225" y="2219325"/>
          <p14:tracePt t="51366" x="8739188" y="2173288"/>
          <p14:tracePt t="51373" x="8731250" y="2163763"/>
          <p14:tracePt t="51379" x="8702675" y="2136775"/>
          <p14:tracePt t="51387" x="8621713" y="2109788"/>
          <p14:tracePt t="51395" x="8556625" y="2082800"/>
          <p14:tracePt t="51401" x="8493125" y="2073275"/>
          <p14:tracePt t="51409" x="8429625" y="2054225"/>
          <p14:tracePt t="51415" x="8383588" y="2036763"/>
          <p14:tracePt t="51422" x="8320088" y="2046288"/>
          <p14:tracePt t="51429" x="8264525" y="2046288"/>
          <p14:tracePt t="51436" x="8191500" y="2046288"/>
          <p14:tracePt t="51445" x="8108950" y="2063750"/>
          <p14:tracePt t="51451" x="8035925" y="2082800"/>
          <p14:tracePt t="51458" x="7954963" y="2119313"/>
          <p14:tracePt t="51465" x="7918450" y="2136775"/>
          <p14:tracePt t="51472" x="7845425" y="2182813"/>
          <p14:tracePt t="51479" x="7789863" y="2200275"/>
          <p14:tracePt t="51486" x="7772400" y="2219325"/>
          <p14:tracePt t="51495" x="7753350" y="2236788"/>
          <p14:tracePt t="51501" x="7726363" y="2255838"/>
          <p14:tracePt t="51508" x="7699375" y="2282825"/>
          <p14:tracePt t="51515" x="7680325" y="2301875"/>
          <p14:tracePt t="51521" x="7670800" y="2319338"/>
          <p14:tracePt t="51529" x="7653338" y="2338388"/>
          <p14:tracePt t="51536" x="7643813" y="2346325"/>
          <p14:tracePt t="51545" x="7634288" y="2365375"/>
          <p14:tracePt t="51558" x="7626350" y="2365375"/>
          <p14:tracePt t="51564" x="7626350" y="2382838"/>
          <p14:tracePt t="51571" x="7626350" y="2392363"/>
          <p14:tracePt t="51579" x="7626350" y="2411413"/>
          <p14:tracePt t="51585" x="7643813" y="2428875"/>
          <p14:tracePt t="51594" x="7653338" y="2447925"/>
          <p14:tracePt t="51600" x="7680325" y="2492375"/>
          <p14:tracePt t="51607" x="7689850" y="2501900"/>
          <p14:tracePt t="51614" x="7707313" y="2520950"/>
          <p14:tracePt t="51621" x="7753350" y="2547938"/>
          <p14:tracePt t="51630" x="7780338" y="2565400"/>
          <p14:tracePt t="51636" x="7835900" y="2593975"/>
          <p14:tracePt t="51644" x="7872413" y="2601913"/>
          <p14:tracePt t="51650" x="7918450" y="2611438"/>
          <p14:tracePt t="51657" x="7981950" y="2611438"/>
          <p14:tracePt t="51664" x="8054975" y="2611438"/>
          <p14:tracePt t="51671" x="8081963" y="2611438"/>
          <p14:tracePt t="51679" x="8137525" y="2601913"/>
          <p14:tracePt t="51685" x="8147050" y="2601913"/>
          <p14:tracePt t="51694" x="8220075" y="2574925"/>
          <p14:tracePt t="51699" x="8237538" y="2565400"/>
          <p14:tracePt t="51707" x="8283575" y="2538413"/>
          <p14:tracePt t="51713" x="8320088" y="2501900"/>
          <p14:tracePt t="51720" x="8356600" y="2474913"/>
          <p14:tracePt t="51729" x="8374063" y="2465388"/>
          <p14:tracePt t="51734" x="8420100" y="2438400"/>
          <p14:tracePt t="51742" x="8429625" y="2428875"/>
          <p14:tracePt t="51749" x="8447088" y="2382838"/>
          <p14:tracePt t="51756" x="8493125" y="2319338"/>
          <p14:tracePt t="51763" x="8502650" y="2246313"/>
          <p14:tracePt t="51772" x="8512175" y="2228850"/>
          <p14:tracePt t="51779" x="8512175" y="2200275"/>
          <p14:tracePt t="51791" x="8512175" y="2192338"/>
          <p14:tracePt t="51806" x="8502650" y="2173288"/>
          <p14:tracePt t="51813" x="8456613" y="2155825"/>
          <p14:tracePt t="51821" x="8429625" y="2155825"/>
          <p14:tracePt t="51829" x="8402638" y="2146300"/>
          <p14:tracePt t="51834" x="8366125" y="2146300"/>
          <p14:tracePt t="51841" x="8337550" y="2146300"/>
          <p14:tracePt t="51848" x="8301038" y="2146300"/>
          <p14:tracePt t="51856" x="8274050" y="2146300"/>
          <p14:tracePt t="51862" x="8247063" y="2155825"/>
          <p14:tracePt t="51870" x="8220075" y="2163763"/>
          <p14:tracePt t="51879" x="8191500" y="2192338"/>
          <p14:tracePt t="51884" x="8164513" y="2219325"/>
          <p14:tracePt t="51891" x="8137525" y="2236788"/>
          <p14:tracePt t="51898" x="8128000" y="2236788"/>
          <p14:tracePt t="51905" x="8118475" y="2255838"/>
          <p14:tracePt t="51912" x="8108950" y="2273300"/>
          <p14:tracePt t="51934" x="8101013" y="2273300"/>
          <p14:tracePt t="51999" x="8101013" y="2292350"/>
          <p14:tracePt t="53064" x="8045450" y="2282825"/>
          <p14:tracePt t="53070" x="7945438" y="2273300"/>
          <p14:tracePt t="53078" x="7826375" y="2255838"/>
          <p14:tracePt t="53084" x="7735888" y="2255838"/>
          <p14:tracePt t="53091" x="7589838" y="2246313"/>
          <p14:tracePt t="53099" x="7388225" y="2255838"/>
          <p14:tracePt t="53105" x="7242175" y="2246313"/>
          <p14:tracePt t="53112" x="7059613" y="2255838"/>
          <p14:tracePt t="53120" x="6931025" y="2265363"/>
          <p14:tracePt t="53129" x="6684963" y="2273300"/>
          <p14:tracePt t="53134" x="6410325" y="2292350"/>
          <p14:tracePt t="53141" x="6219825" y="2309813"/>
          <p14:tracePt t="53148" x="6081713" y="2319338"/>
          <p14:tracePt t="53155" x="5854700" y="2365375"/>
          <p14:tracePt t="53162" x="5689600" y="2392363"/>
          <p14:tracePt t="53169" x="5480050" y="2428875"/>
          <p14:tracePt t="53178" x="5351463" y="2492375"/>
          <p14:tracePt t="53184" x="5151438" y="2565400"/>
          <p14:tracePt t="53191" x="4821238" y="2674938"/>
          <p14:tracePt t="53198" x="4667250" y="2767013"/>
          <p14:tracePt t="53206" x="4448175" y="2867025"/>
          <p14:tracePt t="53213" x="4338638" y="2940050"/>
          <p14:tracePt t="53219" x="4164013" y="3022600"/>
          <p14:tracePt t="53228" x="4008438" y="3114675"/>
          <p14:tracePt t="53233" x="3781425" y="3251200"/>
          <p14:tracePt t="53241" x="3679825" y="3378200"/>
          <p14:tracePt t="53248" x="3579813" y="3487738"/>
          <p14:tracePt t="53255" x="3460750" y="3616325"/>
          <p14:tracePt t="53262" x="3379788" y="3689350"/>
          <p14:tracePt t="53269" x="3297238" y="3771900"/>
          <p14:tracePt t="53278" x="3214688" y="3852863"/>
          <p14:tracePt t="53283" x="3132138" y="3944938"/>
          <p14:tracePt t="53290" x="3059113" y="4073525"/>
          <p14:tracePt t="53297" x="3013075" y="4164013"/>
          <p14:tracePt t="53304" x="2976563" y="4237038"/>
          <p14:tracePt t="53312" x="2932113" y="4337050"/>
          <p14:tracePt t="53318" x="2922588" y="4365625"/>
          <p14:tracePt t="53327" x="2913063" y="4429125"/>
          <p14:tracePt t="53333" x="2895600" y="4492625"/>
          <p14:tracePt t="53340" x="2886075" y="4556125"/>
          <p14:tracePt t="53347" x="2867025" y="4702175"/>
          <p14:tracePt t="53354" x="2867025" y="4757738"/>
          <p14:tracePt t="53362" x="2849563" y="4876800"/>
          <p14:tracePt t="53368" x="2840038" y="4913313"/>
          <p14:tracePt t="53378" x="2840038" y="4959350"/>
          <p14:tracePt t="53382" x="2840038" y="4986338"/>
          <p14:tracePt t="53389" x="2830513" y="5013325"/>
          <p14:tracePt t="53397" x="2830513" y="5059363"/>
          <p14:tracePt t="53404" x="2822575" y="5095875"/>
          <p14:tracePt t="53412" x="2813050" y="5141913"/>
          <p14:tracePt t="53419" x="2794000" y="5178425"/>
          <p14:tracePt t="53425" x="2786063" y="5195888"/>
          <p14:tracePt t="53432" x="2757488" y="5241925"/>
          <p14:tracePt t="53440" x="2749550" y="5268913"/>
          <p14:tracePt t="53446" x="2720975" y="5314950"/>
          <p14:tracePt t="53453" x="2693988" y="5368925"/>
          <p14:tracePt t="53468" x="2647950" y="5405438"/>
          <p14:tracePt t="53475" x="2630488" y="5424488"/>
          <p14:tracePt t="53482" x="2566988" y="5451475"/>
          <p14:tracePt t="53489" x="2520950" y="5470525"/>
          <p14:tracePt t="53496" x="2438400" y="5507038"/>
          <p14:tracePt t="53503" x="2411413" y="5514975"/>
          <p14:tracePt t="53512" x="2382838" y="5524500"/>
          <p14:tracePt t="53517" x="2355850" y="5534025"/>
          <p14:tracePt t="53524" x="2338388" y="5543550"/>
          <p14:tracePt t="53531" x="2319338" y="5543550"/>
          <p14:tracePt t="53538" x="2301875" y="5543550"/>
          <p14:tracePt t="53546" x="2282825" y="5551488"/>
          <p14:tracePt t="53553" x="2246313" y="5551488"/>
          <p14:tracePt t="53567" x="2228850" y="5551488"/>
          <p14:tracePt t="53574" x="2192338" y="5551488"/>
          <p14:tracePt t="53581" x="2182813" y="5551488"/>
          <p14:tracePt t="53589" x="2163763" y="5551488"/>
          <p14:tracePt t="53595" x="2146300" y="5543550"/>
          <p14:tracePt t="53605" x="2136775" y="5543550"/>
          <p14:tracePt t="53612" x="2119313" y="5534025"/>
          <p14:tracePt t="53617" x="2109788" y="5534025"/>
          <p14:tracePt t="53624" x="2109788" y="5524500"/>
          <p14:tracePt t="53631" x="2090738" y="5507038"/>
          <p14:tracePt t="53639" x="2082800" y="5497513"/>
          <p14:tracePt t="53646" x="2082800" y="5487988"/>
          <p14:tracePt t="53653" x="2063750" y="5478463"/>
          <p14:tracePt t="53667" x="2054225" y="5470525"/>
          <p14:tracePt t="53674" x="2054225" y="5461000"/>
          <p14:tracePt t="53681" x="2036763" y="5441950"/>
          <p14:tracePt t="53696" x="2036763" y="5424488"/>
          <p14:tracePt t="53711" x="2027238" y="5397500"/>
          <p14:tracePt t="53724" x="2017713" y="5360988"/>
          <p14:tracePt t="53731" x="2017713" y="5324475"/>
          <p14:tracePt t="53747" x="2009775" y="5305425"/>
          <p14:tracePt t="53752" x="2009775" y="5278438"/>
          <p14:tracePt t="53762" x="2009775" y="5251450"/>
          <p14:tracePt t="53774" x="2009775" y="5232400"/>
          <p14:tracePt t="53788" x="1990725" y="5205413"/>
          <p14:tracePt t="53802" x="1990725" y="5195888"/>
          <p14:tracePt t="53812" x="1990725" y="5178425"/>
          <p14:tracePt t="53816" x="1990725" y="5168900"/>
          <p14:tracePt t="53823" x="1990725" y="5149850"/>
          <p14:tracePt t="53830" x="1990725" y="5132388"/>
          <p14:tracePt t="53838" x="1990725" y="5122863"/>
          <p14:tracePt t="53859" x="1990725" y="5113338"/>
          <p14:tracePt t="54029" x="1990725" y="5105400"/>
          <p14:tracePt t="54036" x="1990725" y="5095875"/>
          <p14:tracePt t="54073" x="2000250" y="5086350"/>
          <p14:tracePt t="54079" x="2009775" y="5059363"/>
          <p14:tracePt t="54086" x="2017713" y="5059363"/>
          <p14:tracePt t="54095" x="2027238" y="5059363"/>
          <p14:tracePt t="54100" x="2036763" y="5059363"/>
          <p14:tracePt t="54172" x="2054225" y="5059363"/>
          <p14:tracePt t="54187" x="2063750" y="5059363"/>
          <p14:tracePt t="54541" x="2090738" y="5059363"/>
          <p14:tracePt t="54548" x="2119313" y="5059363"/>
          <p14:tracePt t="54555" x="2146300" y="5059363"/>
          <p14:tracePt t="54563" x="2173288" y="5040313"/>
          <p14:tracePt t="54568" x="2209800" y="5040313"/>
          <p14:tracePt t="54578" x="2236788" y="5032375"/>
          <p14:tracePt t="54583" x="2282825" y="5022850"/>
          <p14:tracePt t="54590" x="2309813" y="5013325"/>
          <p14:tracePt t="54597" x="2328863" y="5003800"/>
          <p14:tracePt t="54604" x="2346325" y="4986338"/>
          <p14:tracePt t="54612" x="2374900" y="4986338"/>
          <p14:tracePt t="54619" x="2401888" y="4986338"/>
          <p14:tracePt t="54628" x="2411413" y="4986338"/>
          <p14:tracePt t="54633" x="2428875" y="4976813"/>
          <p14:tracePt t="54639" x="2447925" y="4976813"/>
          <p14:tracePt t="54647" x="2457450" y="4976813"/>
          <p14:tracePt t="54662" x="2465388" y="4976813"/>
          <p14:tracePt t="54668" x="2484438" y="4967288"/>
          <p14:tracePt t="54685" x="2520950" y="4959350"/>
          <p14:tracePt t="54697" x="2538413" y="4959350"/>
          <p14:tracePt t="54718" x="2547938" y="4959350"/>
          <p14:tracePt t="54727" x="2557463" y="4959350"/>
          <p14:tracePt t="54770" x="2566988" y="4959350"/>
          <p14:tracePt t="55535" x="2520950" y="4940300"/>
          <p14:tracePt t="55541" x="2457450" y="4913313"/>
          <p14:tracePt t="55549" x="2401888" y="4903788"/>
          <p14:tracePt t="55556" x="2319338" y="4876800"/>
          <p14:tracePt t="55563" x="2209800" y="4830763"/>
          <p14:tracePt t="55570" x="2192338" y="4821238"/>
          <p14:tracePt t="55578" x="2082800" y="4794250"/>
          <p14:tracePt t="55584" x="2054225" y="4784725"/>
          <p14:tracePt t="55591" x="1990725" y="4775200"/>
          <p14:tracePt t="55598" x="1927225" y="4748213"/>
          <p14:tracePt t="55606" x="1881188" y="4738688"/>
          <p14:tracePt t="55613" x="1835150" y="4738688"/>
          <p14:tracePt t="55620" x="1744663" y="4738688"/>
          <p14:tracePt t="55628" x="1725613" y="4738688"/>
          <p14:tracePt t="55634" x="1644650" y="4730750"/>
          <p14:tracePt t="55641" x="1606550" y="4730750"/>
          <p14:tracePt t="55648" x="1543050" y="4730750"/>
          <p14:tracePt t="55656" x="1516063" y="4730750"/>
          <p14:tracePt t="55663" x="1479550" y="4730750"/>
          <p14:tracePt t="55670" x="1452563" y="4730750"/>
          <p14:tracePt t="55678" x="1443038" y="4730750"/>
          <p14:tracePt t="55684" x="1406525" y="4730750"/>
          <p14:tracePt t="55691" x="1387475" y="4730750"/>
          <p14:tracePt t="55698" x="1379538" y="4730750"/>
          <p14:tracePt t="55705" x="1350963" y="4730750"/>
          <p14:tracePt t="55713" x="1323975" y="4730750"/>
          <p14:tracePt t="55719" x="1306513" y="4730750"/>
          <p14:tracePt t="55728" x="1260475" y="4721225"/>
          <p14:tracePt t="55734" x="1241425" y="4711700"/>
          <p14:tracePt t="55741" x="1204913" y="4702175"/>
          <p14:tracePt t="55748" x="1187450" y="4702175"/>
          <p14:tracePt t="55755" x="1168400" y="4702175"/>
          <p14:tracePt t="55762" x="1141413" y="4694238"/>
          <p14:tracePt t="55769" x="1123950" y="4694238"/>
          <p14:tracePt t="55778" x="1114425" y="4684713"/>
          <p14:tracePt t="55783" x="1104900" y="4684713"/>
          <p14:tracePt t="55790" x="1095375" y="4665663"/>
          <p14:tracePt t="55797" x="1087438" y="4665663"/>
          <p14:tracePt t="55804" x="1077913" y="4665663"/>
          <p14:tracePt t="55828" x="1068388" y="4665663"/>
          <p14:tracePt t="55841" x="1068388" y="4657725"/>
          <p14:tracePt t="56089" x="1114425" y="4665663"/>
          <p14:tracePt t="56096" x="1160463" y="4665663"/>
          <p14:tracePt t="56103" x="1241425" y="4657725"/>
          <p14:tracePt t="56112" x="1360488" y="4629150"/>
          <p14:tracePt t="56117" x="1525588" y="4602163"/>
          <p14:tracePt t="56124" x="1754188" y="4556125"/>
          <p14:tracePt t="56131" x="2000250" y="4456113"/>
          <p14:tracePt t="56138" x="2236788" y="4392613"/>
          <p14:tracePt t="56145" x="2603500" y="4283075"/>
          <p14:tracePt t="56152" x="2949575" y="4210050"/>
          <p14:tracePt t="56162" x="3195638" y="4127500"/>
          <p14:tracePt t="56167" x="3406775" y="4064000"/>
          <p14:tracePt t="56174" x="3671888" y="3981450"/>
          <p14:tracePt t="56181" x="3935413" y="3935413"/>
          <p14:tracePt t="56189" x="4064000" y="3908425"/>
          <p14:tracePt t="56196" x="4329113" y="3835400"/>
          <p14:tracePt t="56203" x="4657725" y="3816350"/>
          <p14:tracePt t="56212" x="4857750" y="3789363"/>
          <p14:tracePt t="56216" x="4986338" y="3771900"/>
          <p14:tracePt t="56224" x="5151438" y="3752850"/>
          <p14:tracePt t="56231" x="5360988" y="3706813"/>
          <p14:tracePt t="56238" x="5487988" y="3698875"/>
          <p14:tracePt t="56246" x="5616575" y="3679825"/>
          <p14:tracePt t="56252" x="5726113" y="3679825"/>
          <p14:tracePt t="56262" x="5781675" y="3670300"/>
          <p14:tracePt t="56266" x="5899150" y="3633788"/>
          <p14:tracePt t="56273" x="5981700" y="3625850"/>
          <p14:tracePt t="56280" x="6037263" y="3616325"/>
          <p14:tracePt t="56287" x="6091238" y="3606800"/>
          <p14:tracePt t="56295" x="6146800" y="3606800"/>
          <p14:tracePt t="56302" x="6183313" y="3606800"/>
          <p14:tracePt t="56311" x="6191250" y="3606800"/>
          <p14:tracePt t="56316" x="6210300" y="3606800"/>
          <p14:tracePt t="56382" x="6137275" y="3606800"/>
          <p14:tracePt t="56388" x="6018213" y="3633788"/>
          <p14:tracePt t="56396" x="5835650" y="3643313"/>
          <p14:tracePt t="56401" x="5689600" y="3670300"/>
          <p14:tracePt t="56408" x="5543550" y="3662363"/>
          <p14:tracePt t="56415" x="5268913" y="3689350"/>
          <p14:tracePt t="56422" x="4949825" y="3752850"/>
          <p14:tracePt t="56430" x="4794250" y="3771900"/>
          <p14:tracePt t="56437" x="4475163" y="3816350"/>
          <p14:tracePt t="56446" x="4137025" y="3835400"/>
          <p14:tracePt t="56451" x="3844925" y="3927475"/>
          <p14:tracePt t="56458" x="3606800" y="3990975"/>
          <p14:tracePt t="56465" x="3251200" y="4064000"/>
          <p14:tracePt t="56472" x="3068638" y="4117975"/>
          <p14:tracePt t="56479" x="2886075" y="4191000"/>
          <p14:tracePt t="56486" x="2713038" y="4292600"/>
          <p14:tracePt t="56495" x="2484438" y="4383088"/>
          <p14:tracePt t="56501" x="2355850" y="4438650"/>
          <p14:tracePt t="56508" x="2246313" y="4483100"/>
          <p14:tracePt t="56514" x="2182813" y="4511675"/>
          <p14:tracePt t="56522" x="2127250" y="4529138"/>
          <p14:tracePt t="56529" x="2082800" y="4556125"/>
          <p14:tracePt t="56536" x="2046288" y="4565650"/>
          <p14:tracePt t="56545" x="2000250" y="4575175"/>
          <p14:tracePt t="56550" x="1963738" y="4575175"/>
          <p14:tracePt t="56557" x="1944688" y="4575175"/>
          <p14:tracePt t="56564" x="1908175" y="4575175"/>
          <p14:tracePt t="56571" x="1881188" y="4575175"/>
          <p14:tracePt t="56578" x="1798638" y="4565650"/>
          <p14:tracePt t="56585" x="1744663" y="4565650"/>
          <p14:tracePt t="56595" x="1698625" y="4548188"/>
          <p14:tracePt t="56600" x="1652588" y="4548188"/>
          <p14:tracePt t="56607" x="1598613" y="4538663"/>
          <p14:tracePt t="56614" x="1579563" y="4538663"/>
          <p14:tracePt t="56622" x="1533525" y="4538663"/>
          <p14:tracePt t="56629" x="1506538" y="4538663"/>
          <p14:tracePt t="56636" x="1443038" y="4548188"/>
          <p14:tracePt t="56645" x="1406525" y="4548188"/>
          <p14:tracePt t="56650" x="1350963" y="4565650"/>
          <p14:tracePt t="56657" x="1314450" y="4565650"/>
          <p14:tracePt t="56664" x="1223963" y="4584700"/>
          <p14:tracePt t="56672" x="1168400" y="4602163"/>
          <p14:tracePt t="56679" x="1095375" y="4611688"/>
          <p14:tracePt t="56685" x="1050925" y="4621213"/>
          <p14:tracePt t="56695" x="985838" y="4629150"/>
          <p14:tracePt t="56699" x="922338" y="4638675"/>
          <p14:tracePt t="56706" x="868363" y="4657725"/>
          <p14:tracePt t="56714" x="831850" y="4657725"/>
          <p14:tracePt t="56721" x="803275" y="4657725"/>
          <p14:tracePt t="56729" x="766763" y="4657725"/>
          <p14:tracePt t="56735" x="749300" y="4657725"/>
          <p14:tracePt t="56744" x="739775" y="4657725"/>
          <p14:tracePt t="56749" x="712788" y="4657725"/>
          <p14:tracePt t="57581" x="785813" y="4675188"/>
          <p14:tracePt t="57587" x="868363" y="4694238"/>
          <p14:tracePt t="57595" x="977900" y="4730750"/>
          <p14:tracePt t="57602" x="1087438" y="4767263"/>
          <p14:tracePt t="57609" x="1204913" y="4803775"/>
          <p14:tracePt t="57616" x="1314450" y="4857750"/>
          <p14:tracePt t="57623" x="1416050" y="4884738"/>
          <p14:tracePt t="57630" x="1506538" y="4930775"/>
          <p14:tracePt t="57637" x="1635125" y="5003800"/>
          <p14:tracePt t="57646" x="1735138" y="5049838"/>
          <p14:tracePt t="57652" x="1871663" y="5113338"/>
          <p14:tracePt t="57659" x="1981200" y="5149850"/>
          <p14:tracePt t="57666" x="2100263" y="5168900"/>
          <p14:tracePt t="57673" x="2163763" y="5205413"/>
          <p14:tracePt t="57680" x="2236788" y="5222875"/>
          <p14:tracePt t="57687" x="2301875" y="5251450"/>
          <p14:tracePt t="57695" x="2365375" y="5259388"/>
          <p14:tracePt t="57701" x="2411413" y="5268913"/>
          <p14:tracePt t="57708" x="2457450" y="5278438"/>
          <p14:tracePt t="57715" x="2520950" y="5278438"/>
          <p14:tracePt t="57723" x="2557463" y="5278438"/>
          <p14:tracePt t="57729" x="2620963" y="5278438"/>
          <p14:tracePt t="57737" x="2684463" y="5268913"/>
          <p14:tracePt t="57745" x="2749550" y="5241925"/>
          <p14:tracePt t="57751" x="2813050" y="5222875"/>
          <p14:tracePt t="57758" x="2940050" y="5159375"/>
          <p14:tracePt t="57765" x="3095625" y="5113338"/>
          <p14:tracePt t="57772" x="3214688" y="5040313"/>
          <p14:tracePt t="57779" x="3379788" y="4959350"/>
          <p14:tracePt t="57786" x="3470275" y="4884738"/>
          <p14:tracePt t="57795" x="3570288" y="4803775"/>
          <p14:tracePt t="57800" x="3716338" y="4684713"/>
          <p14:tracePt t="57807" x="3844925" y="4575175"/>
          <p14:tracePt t="57815" x="4000500" y="4465638"/>
          <p14:tracePt t="57822" x="4164013" y="4337050"/>
          <p14:tracePt t="57829" x="4256088" y="4264025"/>
          <p14:tracePt t="57836" x="4411663" y="4110038"/>
          <p14:tracePt t="57845" x="4492625" y="4008438"/>
          <p14:tracePt t="57850" x="4657725" y="3917950"/>
          <p14:tracePt t="57857" x="4767263" y="3844925"/>
          <p14:tracePt t="57865" x="4903788" y="3752850"/>
          <p14:tracePt t="57872" x="5005388" y="3706813"/>
          <p14:tracePt t="57879" x="5078413" y="3670300"/>
          <p14:tracePt t="57886" x="5159375" y="3643313"/>
          <p14:tracePt t="57897" x="5297488" y="3589338"/>
          <p14:tracePt t="57900" x="5378450" y="3570288"/>
          <p14:tracePt t="57907" x="5461000" y="3552825"/>
          <p14:tracePt t="57914" x="5524500" y="3533775"/>
          <p14:tracePt t="57921" x="5597525" y="3516313"/>
          <p14:tracePt t="57929" x="5662613" y="3516313"/>
          <p14:tracePt t="57935" x="5670550" y="3506788"/>
          <p14:tracePt t="57945" x="5716588" y="3497263"/>
          <p14:tracePt t="57957" x="5762625" y="3487738"/>
          <p14:tracePt t="57964" x="5781675" y="3487738"/>
          <p14:tracePt t="57971" x="5799138" y="3487738"/>
          <p14:tracePt t="57979" x="5835650" y="3487738"/>
          <p14:tracePt t="57986" x="5872163" y="3497263"/>
          <p14:tracePt t="57993" x="5891213" y="3506788"/>
          <p14:tracePt t="57999" x="5945188" y="3524250"/>
          <p14:tracePt t="58006" x="5954713" y="3533775"/>
          <p14:tracePt t="58535" x="5954713" y="3524250"/>
          <p14:tracePt t="58541" x="5954713" y="3506788"/>
          <p14:tracePt t="58547" x="5954713" y="3479800"/>
          <p14:tracePt t="58554" x="5954713" y="3451225"/>
          <p14:tracePt t="58562" x="5964238" y="3443288"/>
          <p14:tracePt t="58567" x="5964238" y="3424238"/>
          <p14:tracePt t="58574" x="5964238" y="3414713"/>
          <p14:tracePt t="58581" x="5964238" y="3370263"/>
          <p14:tracePt t="58588" x="5964238" y="3351213"/>
          <p14:tracePt t="58596" x="5964238" y="3341688"/>
          <p14:tracePt t="58603" x="5964238" y="3305175"/>
          <p14:tracePt t="58612" x="5972175" y="3287713"/>
          <p14:tracePt t="58617" x="5981700" y="3251200"/>
          <p14:tracePt t="58624" x="5991225" y="3187700"/>
          <p14:tracePt t="58631" x="6008688" y="3168650"/>
          <p14:tracePt t="58638" x="6027738" y="3122613"/>
          <p14:tracePt t="58646" x="6064250" y="3068638"/>
          <p14:tracePt t="58653" x="6073775" y="3049588"/>
          <p14:tracePt t="58662" x="6110288" y="2995613"/>
          <p14:tracePt t="58667" x="6154738" y="2968625"/>
          <p14:tracePt t="58675" x="6210300" y="2894013"/>
          <p14:tracePt t="58681" x="6273800" y="2849563"/>
          <p14:tracePt t="58688" x="6365875" y="2784475"/>
          <p14:tracePt t="58696" x="6465888" y="2720975"/>
          <p14:tracePt t="58702" x="6575425" y="2667000"/>
          <p14:tracePt t="58712" x="6767513" y="2601913"/>
          <p14:tracePt t="58717" x="6923088" y="2557463"/>
          <p14:tracePt t="58724" x="7069138" y="2528888"/>
          <p14:tracePt t="58731" x="7186613" y="2520950"/>
          <p14:tracePt t="58739" x="7342188" y="2520950"/>
          <p14:tracePt t="58746" x="7543800" y="2520950"/>
          <p14:tracePt t="58752" x="7689850" y="2520950"/>
          <p14:tracePt t="58761" x="7808913" y="2547938"/>
          <p14:tracePt t="58767" x="7899400" y="2565400"/>
          <p14:tracePt t="58774" x="7981950" y="2601913"/>
          <p14:tracePt t="58781" x="8054975" y="2611438"/>
          <p14:tracePt t="58788" x="8147050" y="2647950"/>
          <p14:tracePt t="58796" x="8183563" y="2667000"/>
          <p14:tracePt t="58803" x="8247063" y="2711450"/>
          <p14:tracePt t="58812" x="8293100" y="2740025"/>
          <p14:tracePt t="58816" x="8329613" y="2767013"/>
          <p14:tracePt t="58824" x="8356600" y="2813050"/>
          <p14:tracePt t="58831" x="8383588" y="2840038"/>
          <p14:tracePt t="58837" x="8429625" y="2903538"/>
          <p14:tracePt t="58845" x="8447088" y="2940050"/>
          <p14:tracePt t="58851" x="8456613" y="2995613"/>
          <p14:tracePt t="58860" x="8475663" y="3095625"/>
          <p14:tracePt t="58866" x="8502650" y="3159125"/>
          <p14:tracePt t="58873" x="8520113" y="3224213"/>
          <p14:tracePt t="58880" x="8529638" y="3268663"/>
          <p14:tracePt t="58887" x="8539163" y="3305175"/>
          <p14:tracePt t="58895" x="8556625" y="3370263"/>
          <p14:tracePt t="58913" x="8575675" y="3443288"/>
          <p14:tracePt t="58916" x="8575675" y="3479800"/>
          <p14:tracePt t="58923" x="8575675" y="3497263"/>
          <p14:tracePt t="58930" x="8585200" y="3506788"/>
          <p14:tracePt t="58937" x="8593138" y="3533775"/>
          <p14:tracePt t="58951" x="8593138" y="3543300"/>
          <p14:tracePt t="58958" x="8612188" y="3579813"/>
          <p14:tracePt t="58972" x="8629650" y="3597275"/>
          <p14:tracePt t="58980" x="8629650" y="3606800"/>
          <p14:tracePt t="58986" x="8658225" y="3643313"/>
          <p14:tracePt t="58996" x="8666163" y="3662363"/>
          <p14:tracePt t="59001" x="8694738" y="3670300"/>
          <p14:tracePt t="59008" x="8702675" y="3698875"/>
          <p14:tracePt t="59015" x="8721725" y="3706813"/>
          <p14:tracePt t="59022" x="8748713" y="3735388"/>
          <p14:tracePt t="59030" x="8767763" y="3743325"/>
          <p14:tracePt t="59046" x="8775700" y="3743325"/>
          <p14:tracePt t="59051" x="8794750" y="3762375"/>
          <p14:tracePt t="59059" x="8804275" y="3779838"/>
          <p14:tracePt t="59072" x="8812213" y="3779838"/>
          <p14:tracePt t="59080" x="8831263" y="3789363"/>
          <p14:tracePt t="59095" x="8840788" y="3789363"/>
          <p14:tracePt t="59100" x="8848725" y="3789363"/>
          <p14:tracePt t="59115" x="8877300" y="3789363"/>
          <p14:tracePt t="59136" x="8904288" y="3789363"/>
          <p14:tracePt t="59150" x="8931275" y="3716338"/>
          <p14:tracePt t="59157" x="8931275" y="3706813"/>
          <p14:tracePt t="59165" x="8940800" y="3652838"/>
          <p14:tracePt t="59171" x="8950325" y="3625850"/>
          <p14:tracePt t="59179" x="8950325" y="3570288"/>
          <p14:tracePt t="59195" x="8950325" y="3552825"/>
          <p14:tracePt t="59215" x="8940800" y="3533775"/>
          <p14:tracePt t="59221" x="8940800" y="3524250"/>
          <p14:tracePt t="59229" x="8904288" y="3516313"/>
          <p14:tracePt t="59235" x="8858250" y="3497263"/>
          <p14:tracePt t="59244" x="8848725" y="3487738"/>
          <p14:tracePt t="59250" x="8775700" y="3470275"/>
          <p14:tracePt t="59256" x="8748713" y="3451225"/>
          <p14:tracePt t="59264" x="8694738" y="3424238"/>
          <p14:tracePt t="59271" x="8648700" y="3424238"/>
          <p14:tracePt t="59279" x="8602663" y="3414713"/>
          <p14:tracePt t="59285" x="8556625" y="3414713"/>
          <p14:tracePt t="59292" x="8520113" y="3414713"/>
          <p14:tracePt t="59299" x="8502650" y="3414713"/>
          <p14:tracePt t="59306" x="8475663" y="3414713"/>
          <p14:tracePt t="59313" x="8439150" y="3414713"/>
          <p14:tracePt t="59321" x="8429625" y="3414713"/>
          <p14:tracePt t="59328" x="8393113" y="3433763"/>
          <p14:tracePt t="59335" x="8366125" y="3443288"/>
          <p14:tracePt t="59342" x="8366125" y="3451225"/>
          <p14:tracePt t="59349" x="8347075" y="3460750"/>
          <p14:tracePt t="59356" x="8337550" y="3460750"/>
          <p14:tracePt t="59363" x="8337550" y="3479800"/>
          <p14:tracePt t="59379" x="8320088" y="3487738"/>
          <p14:tracePt t="59384" x="8301038" y="3506788"/>
          <p14:tracePt t="59398" x="8301038" y="3516313"/>
          <p14:tracePt t="59406" x="8293100" y="3533775"/>
          <p14:tracePt t="59413" x="8283575" y="3560763"/>
          <p14:tracePt t="59420" x="8283575" y="3570288"/>
          <p14:tracePt t="59429" x="8283575" y="3589338"/>
          <p14:tracePt t="59434" x="8283575" y="3597275"/>
          <p14:tracePt t="59442" x="8283575" y="3616325"/>
          <p14:tracePt t="59448" x="8283575" y="3625850"/>
          <p14:tracePt t="59455" x="8283575" y="3643313"/>
          <p14:tracePt t="59462" x="8283575" y="3670300"/>
          <p14:tracePt t="59470" x="8293100" y="3679825"/>
          <p14:tracePt t="59478" x="8293100" y="3689350"/>
          <p14:tracePt t="59484" x="8310563" y="3706813"/>
          <p14:tracePt t="59491" x="8310563" y="3716338"/>
          <p14:tracePt t="59498" x="8310563" y="3725863"/>
          <p14:tracePt t="59505" x="8329613" y="3725863"/>
          <p14:tracePt t="59513" x="8347075" y="3743325"/>
          <p14:tracePt t="59519" x="8356600" y="3762375"/>
          <p14:tracePt t="59528" x="8366125" y="3771900"/>
          <p14:tracePt t="59533" x="8383588" y="3771900"/>
          <p14:tracePt t="59541" x="8402638" y="3779838"/>
          <p14:tracePt t="59548" x="8420100" y="3798888"/>
          <p14:tracePt t="59555" x="8439150" y="3808413"/>
          <p14:tracePt t="59562" x="8483600" y="3816350"/>
          <p14:tracePt t="59569" x="8512175" y="3825875"/>
          <p14:tracePt t="59578" x="8548688" y="3825875"/>
          <p14:tracePt t="59583" x="8556625" y="3825875"/>
          <p14:tracePt t="59590" x="8593138" y="3825875"/>
          <p14:tracePt t="59605" x="8629650" y="3816350"/>
          <p14:tracePt t="59613" x="8639175" y="3808413"/>
          <p14:tracePt t="59619" x="8648700" y="3808413"/>
          <p14:tracePt t="59628" x="8666163" y="3798888"/>
          <p14:tracePt t="59633" x="8694738" y="3789363"/>
          <p14:tracePt t="59641" x="8712200" y="3762375"/>
          <p14:tracePt t="59648" x="8721725" y="3735388"/>
          <p14:tracePt t="59654" x="8739188" y="3689350"/>
          <p14:tracePt t="59669" x="8748713" y="3670300"/>
          <p14:tracePt t="59676" x="8748713" y="3633788"/>
          <p14:tracePt t="59683" x="8748713" y="3616325"/>
          <p14:tracePt t="59690" x="8748713" y="3589338"/>
          <p14:tracePt t="59705" x="8739188" y="3506788"/>
          <p14:tracePt t="59726" x="8694738" y="3460750"/>
          <p14:tracePt t="59733" x="8666163" y="3451225"/>
          <p14:tracePt t="59740" x="8629650" y="3443288"/>
          <p14:tracePt t="59746" x="8585200" y="3424238"/>
          <p14:tracePt t="59753" x="8566150" y="3424238"/>
          <p14:tracePt t="59762" x="8520113" y="3424238"/>
          <p14:tracePt t="59768" x="8493125" y="3424238"/>
          <p14:tracePt t="59775" x="8466138" y="3424238"/>
          <p14:tracePt t="59782" x="8447088" y="3433763"/>
          <p14:tracePt t="59789" x="8410575" y="3443288"/>
          <p14:tracePt t="59797" x="8383588" y="3460750"/>
          <p14:tracePt t="59804" x="8356600" y="3497263"/>
          <p14:tracePt t="59812" x="8320088" y="3552825"/>
          <p14:tracePt t="59818" x="8301038" y="3570288"/>
          <p14:tracePt t="59826" x="8283575" y="3597275"/>
          <p14:tracePt t="59832" x="8264525" y="3633788"/>
          <p14:tracePt t="59839" x="8256588" y="3662363"/>
          <p14:tracePt t="59846" x="8256588" y="3670300"/>
          <p14:tracePt t="59853" x="8256588" y="3698875"/>
          <p14:tracePt t="59863" x="8256588" y="3716338"/>
          <p14:tracePt t="59875" x="8256588" y="3743325"/>
          <p14:tracePt t="59882" x="8264525" y="3752850"/>
          <p14:tracePt t="59889" x="8274050" y="3762375"/>
          <p14:tracePt t="59897" x="8301038" y="3789363"/>
          <p14:tracePt t="59903" x="8337550" y="3808413"/>
          <p14:tracePt t="59913" x="8347075" y="3816350"/>
          <p14:tracePt t="59917" x="8366125" y="3825875"/>
          <p14:tracePt t="59925" x="8393113" y="3835400"/>
          <p14:tracePt t="59931" x="8439150" y="3862388"/>
          <p14:tracePt t="59938" x="8483600" y="3871913"/>
          <p14:tracePt t="59946" x="8512175" y="3871913"/>
          <p14:tracePt t="59953" x="8520113" y="3871913"/>
          <p14:tracePt t="59962" x="8548688" y="3871913"/>
          <p14:tracePt t="59967" x="8556625" y="3871913"/>
          <p14:tracePt t="59974" x="8585200" y="3862388"/>
          <p14:tracePt t="59981" x="8593138" y="3852863"/>
          <p14:tracePt t="59988" x="8602663" y="3835400"/>
          <p14:tracePt t="59996" x="8621713" y="3808413"/>
          <p14:tracePt t="60002" x="8639175" y="3779838"/>
          <p14:tracePt t="60011" x="8648700" y="3771900"/>
          <p14:tracePt t="60017" x="8658225" y="3752850"/>
          <p14:tracePt t="60025" x="8658225" y="3735388"/>
          <p14:tracePt t="60031" x="8658225" y="3725863"/>
          <p14:tracePt t="60046" x="8658225" y="3716338"/>
          <p14:tracePt t="60052" x="8658225" y="3706813"/>
          <p14:tracePt t="60062" x="8648700" y="3689350"/>
          <p14:tracePt t="60066" x="8639175" y="3679825"/>
          <p14:tracePt t="60081" x="8612188" y="3662363"/>
          <p14:tracePt t="60088" x="8602663" y="3652838"/>
          <p14:tracePt t="60096" x="8575675" y="3643313"/>
          <p14:tracePt t="60102" x="8566150" y="3643313"/>
          <p14:tracePt t="60109" x="8539163" y="3643313"/>
          <p14:tracePt t="60116" x="8529638" y="3643313"/>
          <p14:tracePt t="60132" x="8520113" y="3643313"/>
          <p14:tracePt t="60137" x="8512175" y="3643313"/>
          <p14:tracePt t="60151" x="8502650" y="3643313"/>
          <p14:tracePt t="60872" x="8439150" y="3606800"/>
          <p14:tracePt t="60878" x="8356600" y="3552825"/>
          <p14:tracePt t="60885" x="8264525" y="3487738"/>
          <p14:tracePt t="60892" x="8147050" y="3433763"/>
          <p14:tracePt t="60897" x="8008938" y="3378200"/>
          <p14:tracePt t="60904" x="7889875" y="3341688"/>
          <p14:tracePt t="60913" x="7643813" y="3260725"/>
          <p14:tracePt t="60919" x="7351713" y="3168650"/>
          <p14:tracePt t="60928" x="7169150" y="3114675"/>
          <p14:tracePt t="60933" x="6913563" y="3013075"/>
          <p14:tracePt t="60940" x="6502400" y="2913063"/>
          <p14:tracePt t="60948" x="6146800" y="2894013"/>
          <p14:tracePt t="60954" x="5981700" y="2886075"/>
          <p14:tracePt t="60962" x="5670550" y="2886075"/>
          <p14:tracePt t="60969" x="5297488" y="2930525"/>
          <p14:tracePt t="60976" x="5086350" y="2986088"/>
          <p14:tracePt t="60983" x="4849813" y="3068638"/>
          <p14:tracePt t="60990" x="4502150" y="3224213"/>
          <p14:tracePt t="60997" x="4246563" y="3360738"/>
          <p14:tracePt t="61004" x="4054475" y="3451225"/>
          <p14:tracePt t="61012" x="3898900" y="3560763"/>
          <p14:tracePt t="61018" x="3689350" y="3689350"/>
          <p14:tracePt t="61025" x="3552825" y="3771900"/>
          <p14:tracePt t="61032" x="3424238" y="3852863"/>
          <p14:tracePt t="61039" x="3343275" y="3935413"/>
          <p14:tracePt t="61046" x="3241675" y="4064000"/>
          <p14:tracePt t="61053" x="3187700" y="4127500"/>
          <p14:tracePt t="61062" x="3122613" y="4183063"/>
          <p14:tracePt t="61068" x="3049588" y="4256088"/>
          <p14:tracePt t="61075" x="2995613" y="4292600"/>
          <p14:tracePt t="61082" x="2976563" y="4329113"/>
          <p14:tracePt t="61089" x="2895600" y="4429125"/>
          <p14:tracePt t="61096" x="2886075" y="4446588"/>
          <p14:tracePt t="61103" x="2859088" y="4492625"/>
          <p14:tracePt t="61111" x="2840038" y="4556125"/>
          <p14:tracePt t="61118" x="2830513" y="4575175"/>
          <p14:tracePt t="61125" x="2813050" y="4611688"/>
          <p14:tracePt t="61132" x="2803525" y="4648200"/>
          <p14:tracePt t="61139" x="2803525" y="4657725"/>
          <p14:tracePt t="61146" x="2803525" y="4684713"/>
          <p14:tracePt t="61153" x="2803525" y="4730750"/>
          <p14:tracePt t="61167" x="2794000" y="4748213"/>
          <p14:tracePt t="61174" x="2794000" y="4775200"/>
          <p14:tracePt t="61189" x="2794000" y="4803775"/>
          <p14:tracePt t="61203" x="2794000" y="4821238"/>
          <p14:tracePt t="61217" x="2803525" y="4821238"/>
          <p14:tracePt t="61231" x="2822575" y="4840288"/>
          <p14:tracePt t="61238" x="2830513" y="4840288"/>
          <p14:tracePt t="61246" x="2849563" y="4857750"/>
          <p14:tracePt t="61252" x="2867025" y="4876800"/>
          <p14:tracePt t="61261" x="2886075" y="4884738"/>
          <p14:tracePt t="61267" x="2932113" y="4894263"/>
          <p14:tracePt t="61281" x="2976563" y="4913313"/>
          <p14:tracePt t="61288" x="2995613" y="4922838"/>
          <p14:tracePt t="61295" x="3013075" y="4930775"/>
          <p14:tracePt t="61302" x="3022600" y="4930775"/>
          <p14:tracePt t="61311" x="3041650" y="4959350"/>
          <p14:tracePt t="61316" x="3078163" y="4976813"/>
          <p14:tracePt t="61331" x="3095625" y="4986338"/>
          <p14:tracePt t="61338" x="3114675" y="4995863"/>
          <p14:tracePt t="63563" x="3068638" y="4986338"/>
          <p14:tracePt t="63570" x="2949575" y="4949825"/>
          <p14:tracePt t="63577" x="2830513" y="4940300"/>
          <p14:tracePt t="63584" x="2693988" y="4940300"/>
          <p14:tracePt t="63589" x="2566988" y="4940300"/>
          <p14:tracePt t="63596" x="2493963" y="4940300"/>
          <p14:tracePt t="63603" x="2374900" y="4959350"/>
          <p14:tracePt t="63612" x="2273300" y="4959350"/>
          <p14:tracePt t="63617" x="2136775" y="4976813"/>
          <p14:tracePt t="63624" x="2017713" y="5013325"/>
          <p14:tracePt t="63631" x="1917700" y="5049838"/>
          <p14:tracePt t="63639" x="1863725" y="5068888"/>
          <p14:tracePt t="63646" x="1771650" y="5113338"/>
          <p14:tracePt t="63654" x="1681163" y="5149850"/>
          <p14:tracePt t="63663" x="1589088" y="5186363"/>
          <p14:tracePt t="63668" x="1562100" y="5195888"/>
          <p14:tracePt t="63674" x="1516063" y="5222875"/>
          <p14:tracePt t="63681" x="1470025" y="5241925"/>
          <p14:tracePt t="63688" x="1460500" y="5241925"/>
          <p14:tracePt t="63696" x="1433513" y="5251450"/>
          <p14:tracePt t="63703" x="1423988" y="5251450"/>
          <p14:tracePt t="63776" x="1416050" y="5251450"/>
          <p14:tracePt t="63783" x="1397000" y="5251450"/>
          <p14:tracePt t="63796" x="1370013" y="5241925"/>
          <p14:tracePt t="63802" x="1360488" y="5241925"/>
          <p14:tracePt t="63811" x="1350963" y="5222875"/>
          <p14:tracePt t="63816" x="1343025" y="5222875"/>
          <p14:tracePt t="63838" x="1343025" y="5214938"/>
          <p14:tracePt t="63847" x="1333500" y="5205413"/>
          <p14:tracePt t="63861" x="1323975" y="5195888"/>
          <p14:tracePt t="63874" x="1314450" y="5186363"/>
          <p14:tracePt t="63888" x="1314450" y="5178425"/>
          <p14:tracePt t="64608" x="1314450" y="5168900"/>
          <p14:tracePt t="64629" x="1306513" y="5159375"/>
          <p14:tracePt t="64670" x="1306513" y="5149850"/>
          <p14:tracePt t="64720" x="1306513" y="5141913"/>
          <p14:tracePt t="64753" x="1296988" y="5141913"/>
          <p14:tracePt t="67014" x="1360488" y="5105400"/>
          <p14:tracePt t="67020" x="1525588" y="5022850"/>
          <p14:tracePt t="67028" x="1681163" y="4959350"/>
          <p14:tracePt t="67034" x="1917700" y="4803775"/>
          <p14:tracePt t="67040" x="2073275" y="4694238"/>
          <p14:tracePt t="67048" x="2401888" y="4475163"/>
          <p14:tracePt t="67055" x="2913063" y="4283075"/>
          <p14:tracePt t="67062" x="3260725" y="4210050"/>
          <p14:tracePt t="67069" x="3589338" y="4117975"/>
          <p14:tracePt t="67079" x="4037013" y="4000500"/>
          <p14:tracePt t="67084" x="4365625" y="3871913"/>
          <p14:tracePt t="67091" x="4867275" y="3743325"/>
          <p14:tracePt t="67098" x="5397500" y="3616325"/>
          <p14:tracePt t="67105" x="5570538" y="3579813"/>
          <p14:tracePt t="67112" x="6008688" y="3497263"/>
          <p14:tracePt t="67119" x="6373813" y="3479800"/>
          <p14:tracePt t="67128" x="6648450" y="3460750"/>
          <p14:tracePt t="67134" x="6886575" y="3460750"/>
          <p14:tracePt t="67140" x="7132638" y="3470275"/>
          <p14:tracePt t="67147" x="7278688" y="3479800"/>
          <p14:tracePt t="67155" x="7397750" y="3479800"/>
          <p14:tracePt t="67163" x="7488238" y="3516313"/>
          <p14:tracePt t="67169" x="7626350" y="3543300"/>
          <p14:tracePt t="67178" x="7753350" y="3552825"/>
          <p14:tracePt t="67183" x="7862888" y="3560763"/>
          <p14:tracePt t="67190" x="7918450" y="3570288"/>
          <p14:tracePt t="67198" x="7972425" y="3597275"/>
          <p14:tracePt t="67204" x="8018463" y="3633788"/>
          <p14:tracePt t="67212" x="8045450" y="3652838"/>
          <p14:tracePt t="67218" x="8072438" y="3670300"/>
          <p14:tracePt t="67226" x="8108950" y="3689350"/>
          <p14:tracePt t="67233" x="8147050" y="3743325"/>
          <p14:tracePt t="67240" x="8164513" y="3752850"/>
          <p14:tracePt t="67247" x="8237538" y="3789363"/>
          <p14:tracePt t="67254" x="8247063" y="3798888"/>
          <p14:tracePt t="67262" x="8301038" y="3835400"/>
          <p14:tracePt t="67268" x="8337550" y="3881438"/>
          <p14:tracePt t="67275" x="8356600" y="3917950"/>
          <p14:tracePt t="67282" x="8393113" y="3944938"/>
          <p14:tracePt t="67290" x="8402638" y="3954463"/>
          <p14:tracePt t="67296" x="8429625" y="3990975"/>
          <p14:tracePt t="67304" x="8439150" y="4008438"/>
          <p14:tracePt t="67312" x="8493125" y="4044950"/>
          <p14:tracePt t="67318" x="8512175" y="4073525"/>
          <p14:tracePt t="67325" x="8529638" y="4110038"/>
          <p14:tracePt t="67340" x="8575675" y="4154488"/>
          <p14:tracePt t="67346" x="8575675" y="4164013"/>
          <p14:tracePt t="67362" x="8593138" y="4191000"/>
          <p14:tracePt t="77967" x="8520113" y="4154488"/>
          <p14:tracePt t="77974" x="8383588" y="4081463"/>
          <p14:tracePt t="77980" x="8293100" y="4054475"/>
          <p14:tracePt t="77987" x="8201025" y="4027488"/>
          <p14:tracePt t="77995" x="8064500" y="3963988"/>
          <p14:tracePt t="78000" x="7908925" y="3908425"/>
          <p14:tracePt t="78007" x="7716838" y="3881438"/>
          <p14:tracePt t="78014" x="7507288" y="3835400"/>
          <p14:tracePt t="78021" x="7407275" y="3789363"/>
          <p14:tracePt t="78029" x="7178675" y="3762375"/>
          <p14:tracePt t="78036" x="6959600" y="3752850"/>
          <p14:tracePt t="78045" x="6704013" y="3716338"/>
          <p14:tracePt t="78050" x="6557963" y="3706813"/>
          <p14:tracePt t="78057" x="6219825" y="3670300"/>
          <p14:tracePt t="78064" x="5927725" y="3670300"/>
          <p14:tracePt t="78071" x="5699125" y="3689350"/>
          <p14:tracePt t="78079" x="5424488" y="3706813"/>
          <p14:tracePt t="78085" x="5086350" y="3743325"/>
          <p14:tracePt t="78093" x="4821238" y="3798888"/>
          <p14:tracePt t="78100" x="4611688" y="3852863"/>
          <p14:tracePt t="78107" x="4256088" y="3944938"/>
          <p14:tracePt t="78114" x="4037013" y="4044950"/>
          <p14:tracePt t="78121" x="3825875" y="4117975"/>
          <p14:tracePt t="78129" x="3652838" y="4200525"/>
          <p14:tracePt t="78135" x="3351213" y="4292600"/>
          <p14:tracePt t="78142" x="3232150" y="4337050"/>
          <p14:tracePt t="78149" x="3049588" y="4419600"/>
          <p14:tracePt t="78156" x="2959100" y="4492625"/>
          <p14:tracePt t="78164" x="2867025" y="4565650"/>
          <p14:tracePt t="78171" x="2767013" y="4638675"/>
          <p14:tracePt t="78179" x="2676525" y="4721225"/>
          <p14:tracePt t="78185" x="2603500" y="4775200"/>
          <p14:tracePt t="78192" x="2538413" y="4830763"/>
          <p14:tracePt t="78199" x="2474913" y="4867275"/>
          <p14:tracePt t="78206" x="2447925" y="4903788"/>
          <p14:tracePt t="78213" x="2365375" y="4949825"/>
          <p14:tracePt t="78220" x="2346325" y="4967288"/>
          <p14:tracePt t="78229" x="2338388" y="4995863"/>
          <p14:tracePt t="78235" x="2309813" y="5013325"/>
          <p14:tracePt t="78242" x="2265363" y="5068888"/>
          <p14:tracePt t="78256" x="2228850" y="5105400"/>
          <p14:tracePt t="78271" x="2209800" y="5132388"/>
          <p14:tracePt t="78285" x="2182813" y="5149850"/>
          <p14:tracePt t="78307" x="2173288" y="5149850"/>
          <p14:tracePt t="78954" x="2127250" y="5159375"/>
          <p14:tracePt t="78961" x="2063750" y="5178425"/>
          <p14:tracePt t="78967" x="1973263" y="5195888"/>
          <p14:tracePt t="78973" x="1927225" y="5205413"/>
          <p14:tracePt t="78981" x="1835150" y="5214938"/>
          <p14:tracePt t="78988" x="1744663" y="5222875"/>
          <p14:tracePt t="78995" x="1708150" y="5251450"/>
          <p14:tracePt t="79001" x="1635125" y="5251450"/>
          <p14:tracePt t="79009" x="1589088" y="5259388"/>
          <p14:tracePt t="79016" x="1497013" y="5278438"/>
          <p14:tracePt t="79023" x="1460500" y="5278438"/>
          <p14:tracePt t="79031" x="1387475" y="5278438"/>
          <p14:tracePt t="79037" x="1306513" y="5287963"/>
          <p14:tracePt t="79046" x="1260475" y="5287963"/>
          <p14:tracePt t="79052" x="1233488" y="5287963"/>
          <p14:tracePt t="79059" x="1177925" y="5287963"/>
          <p14:tracePt t="79065" x="1168400" y="5287963"/>
          <p14:tracePt t="79073" x="1141413" y="5287963"/>
          <p14:tracePt t="79081" x="1104900" y="5278438"/>
          <p14:tracePt t="79096" x="1068388" y="5268913"/>
          <p14:tracePt t="79108" x="1058863" y="5268913"/>
          <p14:tracePt t="79115" x="1050925" y="5251450"/>
          <p14:tracePt t="79122" x="1041400" y="5251450"/>
          <p14:tracePt t="79137" x="1031875" y="5251450"/>
          <p14:tracePt t="79151" x="1022350" y="5251450"/>
          <p14:tracePt t="79850" x="1022350" y="5241925"/>
          <p14:tracePt t="79877" x="1022350" y="5232400"/>
          <p14:tracePt t="79919" x="1031875" y="5222875"/>
          <p14:tracePt t="79933" x="1041400" y="5214938"/>
          <p14:tracePt t="79947" x="1050925" y="5214938"/>
          <p14:tracePt t="79985" x="1050925" y="5205413"/>
          <p14:tracePt t="80004" x="1068388" y="5205413"/>
          <p14:tracePt t="80014" x="1077913" y="5205413"/>
          <p14:tracePt t="80297" x="1095375" y="5195888"/>
          <p14:tracePt t="80304" x="1150938" y="5186363"/>
          <p14:tracePt t="80308" x="1160463" y="5186363"/>
          <p14:tracePt t="80316" x="1177925" y="5178425"/>
          <p14:tracePt t="80323" x="1214438" y="5178425"/>
          <p14:tracePt t="80330" x="1223963" y="5168900"/>
          <p14:tracePt t="80337" x="1260475" y="5168900"/>
          <p14:tracePt t="80345" x="1287463" y="5168900"/>
          <p14:tracePt t="80351" x="1333500" y="5159375"/>
          <p14:tracePt t="80358" x="1350963" y="5149850"/>
          <p14:tracePt t="80365" x="1397000" y="5141913"/>
          <p14:tracePt t="80373" x="1423988" y="5141913"/>
          <p14:tracePt t="80380" x="1479550" y="5132388"/>
          <p14:tracePt t="80387" x="1506538" y="5132388"/>
          <p14:tracePt t="80395" x="1552575" y="5132388"/>
          <p14:tracePt t="80401" x="1589088" y="5132388"/>
          <p14:tracePt t="80408" x="1616075" y="5132388"/>
          <p14:tracePt t="80415" x="1652588" y="5132388"/>
          <p14:tracePt t="80422" x="1681163" y="5132388"/>
          <p14:tracePt t="80429" x="1689100" y="5132388"/>
          <p14:tracePt t="80437" x="1717675" y="5132388"/>
          <p14:tracePt t="80445" x="1725613" y="5132388"/>
          <p14:tracePt t="80451" x="1744663" y="5132388"/>
          <p14:tracePt t="80459" x="1771650" y="5132388"/>
          <p14:tracePt t="80465" x="1790700" y="5141913"/>
          <p14:tracePt t="80472" x="1827213" y="5141913"/>
          <p14:tracePt t="80480" x="1854200" y="5141913"/>
          <p14:tracePt t="80486" x="1881188" y="5141913"/>
          <p14:tracePt t="80495" x="1908175" y="5149850"/>
          <p14:tracePt t="80500" x="1944688" y="5159375"/>
          <p14:tracePt t="80507" x="1990725" y="5186363"/>
          <p14:tracePt t="80515" x="2000250" y="5195888"/>
          <p14:tracePt t="80522" x="2036763" y="5205413"/>
          <p14:tracePt t="80529" x="2082800" y="5214938"/>
          <p14:tracePt t="80537" x="2090738" y="5214938"/>
          <p14:tracePt t="80545" x="2119313" y="5222875"/>
          <p14:tracePt t="80550" x="2127250" y="5222875"/>
          <p14:tracePt t="80557" x="2127250" y="5232400"/>
          <p14:tracePt t="80565" x="2136775" y="5232400"/>
          <p14:tracePt t="81211" x="2182813" y="5222875"/>
          <p14:tracePt t="81218" x="2255838" y="5214938"/>
          <p14:tracePt t="81225" x="2301875" y="5205413"/>
          <p14:tracePt t="81232" x="2374900" y="5178425"/>
          <p14:tracePt t="81239" x="2401888" y="5178425"/>
          <p14:tracePt t="81247" x="2457450" y="5159375"/>
          <p14:tracePt t="81253" x="2484438" y="5159375"/>
          <p14:tracePt t="81262" x="2530475" y="5141913"/>
          <p14:tracePt t="81268" x="2574925" y="5132388"/>
          <p14:tracePt t="81275" x="2620963" y="5132388"/>
          <p14:tracePt t="81282" x="2647950" y="5132388"/>
          <p14:tracePt t="81290" x="2676525" y="5132388"/>
          <p14:tracePt t="81297" x="2720975" y="5132388"/>
          <p14:tracePt t="81303" x="2740025" y="5132388"/>
          <p14:tracePt t="81312" x="2757488" y="5132388"/>
          <p14:tracePt t="81317" x="2786063" y="5132388"/>
          <p14:tracePt t="81324" x="2794000" y="5132388"/>
          <p14:tracePt t="81331" x="2813050" y="5149850"/>
          <p14:tracePt t="81338" x="2822575" y="5149850"/>
          <p14:tracePt t="81353" x="2830513" y="5149850"/>
          <p14:tracePt t="81469" x="2840038" y="5149850"/>
          <p14:tracePt t="90376" x="2859088" y="5149850"/>
          <p14:tracePt t="90383" x="2895600" y="5149850"/>
          <p14:tracePt t="90388" x="2922588" y="5149850"/>
          <p14:tracePt t="90397" x="2940050" y="5149850"/>
          <p14:tracePt t="90401" x="2968625" y="5149850"/>
          <p14:tracePt t="90408" x="2995613" y="5149850"/>
          <p14:tracePt t="90415" x="3005138" y="5149850"/>
          <p14:tracePt t="90422" x="3032125" y="5159375"/>
          <p14:tracePt t="90430" x="3041650" y="5168900"/>
          <p14:tracePt t="90437" x="3068638" y="5168900"/>
          <p14:tracePt t="90446" x="3086100" y="5178425"/>
          <p14:tracePt t="90451" x="3114675" y="5186363"/>
          <p14:tracePt t="90458" x="3122613" y="5186363"/>
          <p14:tracePt t="90465" x="3141663" y="5186363"/>
          <p14:tracePt t="90472" x="3151188" y="5186363"/>
          <p14:tracePt t="90481" x="3168650" y="5205413"/>
          <p14:tracePt t="90487" x="3195638" y="5214938"/>
          <p14:tracePt t="90496" x="3205163" y="5214938"/>
          <p14:tracePt t="90501" x="3224213" y="5232400"/>
          <p14:tracePt t="90515" x="3241675" y="5232400"/>
          <p14:tracePt t="90522" x="3241675" y="5241925"/>
          <p14:tracePt t="90529" x="3260725" y="5251450"/>
          <p14:tracePt t="90537" x="3270250" y="5251450"/>
          <p14:tracePt t="90551" x="3270250" y="5259388"/>
          <p14:tracePt t="90558" x="3287713" y="5259388"/>
          <p14:tracePt t="90565" x="3306763" y="5278438"/>
          <p14:tracePt t="90580" x="3314700" y="5287963"/>
          <p14:tracePt t="90587" x="3324225" y="5287963"/>
          <p14:tracePt t="90594" x="3333750" y="5295900"/>
          <p14:tracePt t="90600" x="3343275" y="5305425"/>
          <p14:tracePt t="90614" x="3370263" y="5314950"/>
          <p14:tracePt t="91410" x="3406775" y="5305425"/>
          <p14:tracePt t="91417" x="3443288" y="5287963"/>
          <p14:tracePt t="91424" x="3470275" y="5268913"/>
          <p14:tracePt t="91431" x="3516313" y="5251450"/>
          <p14:tracePt t="91438" x="3562350" y="5222875"/>
          <p14:tracePt t="91446" x="3589338" y="5214938"/>
          <p14:tracePt t="91452" x="3625850" y="5205413"/>
          <p14:tracePt t="91462" x="3671888" y="5195888"/>
          <p14:tracePt t="91467" x="3698875" y="5186363"/>
          <p14:tracePt t="91474" x="3735388" y="5178425"/>
          <p14:tracePt t="91481" x="3762375" y="5178425"/>
          <p14:tracePt t="91488" x="3781425" y="5168900"/>
          <p14:tracePt t="91496" x="3817938" y="5168900"/>
          <p14:tracePt t="91502" x="3825875" y="5168900"/>
          <p14:tracePt t="91512" x="3854450" y="5168900"/>
          <p14:tracePt t="91517" x="3862388" y="5168900"/>
          <p14:tracePt t="91524" x="3908425" y="5168900"/>
          <p14:tracePt t="91538" x="3917950" y="5168900"/>
          <p14:tracePt t="91546" x="3944938" y="5178425"/>
          <p14:tracePt t="91552" x="3954463" y="5178425"/>
          <p14:tracePt t="91559" x="3971925" y="5178425"/>
          <p14:tracePt t="91581" x="3990975" y="5178425"/>
          <p14:tracePt t="91588" x="3990975" y="5186363"/>
          <p14:tracePt t="91596" x="4000500" y="5195888"/>
          <p14:tracePt t="91601" x="4008438" y="5195888"/>
          <p14:tracePt t="91609" x="4027488" y="5195888"/>
          <p14:tracePt t="91617" x="4044950" y="5205413"/>
          <p14:tracePt t="91623" x="4054475" y="5222875"/>
          <p14:tracePt t="91638" x="4073525" y="5222875"/>
          <p14:tracePt t="91646" x="4083050" y="5222875"/>
          <p14:tracePt t="91652" x="4083050" y="5232400"/>
          <p14:tracePt t="91666" x="4110038" y="5232400"/>
          <p14:tracePt t="91681" x="4119563" y="5232400"/>
          <p14:tracePt t="91687" x="4127500" y="5232400"/>
          <p14:tracePt t="91702" x="4137025" y="5232400"/>
          <p14:tracePt t="91722" x="4146550" y="5232400"/>
          <p14:tracePt t="91730" x="4164013" y="5232400"/>
          <p14:tracePt t="91759" x="4173538" y="5232400"/>
          <p14:tracePt t="91802" x="4183063" y="5232400"/>
          <p14:tracePt t="110992" x="4173538" y="5232400"/>
          <p14:tracePt t="110999" x="4146550" y="5232400"/>
          <p14:tracePt t="111006" x="4083050" y="5232400"/>
          <p14:tracePt t="111014" x="4054475" y="5232400"/>
          <p14:tracePt t="111021" x="3981450" y="5232400"/>
          <p14:tracePt t="111029" x="3935413" y="5232400"/>
          <p14:tracePt t="111034" x="3890963" y="5232400"/>
          <p14:tracePt t="111042" x="3844925" y="5232400"/>
          <p14:tracePt t="111049" x="3781425" y="5241925"/>
          <p14:tracePt t="111056" x="3689350" y="5259388"/>
          <p14:tracePt t="111064" x="3589338" y="5278438"/>
          <p14:tracePt t="111070" x="3516313" y="5287963"/>
          <p14:tracePt t="111079" x="3416300" y="5287963"/>
          <p14:tracePt t="111084" x="3324225" y="5287963"/>
          <p14:tracePt t="111091" x="3205163" y="5305425"/>
          <p14:tracePt t="111099" x="3114675" y="5324475"/>
          <p14:tracePt t="111106" x="3013075" y="5360988"/>
          <p14:tracePt t="111114" x="2895600" y="5378450"/>
          <p14:tracePt t="111120" x="2786063" y="5405438"/>
          <p14:tracePt t="111127" x="2713038" y="5414963"/>
          <p14:tracePt t="111134" x="2620963" y="5424488"/>
          <p14:tracePt t="111141" x="2547938" y="5424488"/>
          <p14:tracePt t="111149" x="2501900" y="5434013"/>
          <p14:tracePt t="111155" x="2392363" y="5470525"/>
          <p14:tracePt t="111164" x="2301875" y="5487988"/>
          <p14:tracePt t="111169" x="2236788" y="5507038"/>
          <p14:tracePt t="111179" x="2146300" y="5534025"/>
          <p14:tracePt t="111184" x="2073275" y="5551488"/>
          <p14:tracePt t="111191" x="2036763" y="5580063"/>
          <p14:tracePt t="111198" x="1973263" y="5597525"/>
          <p14:tracePt t="111205" x="1936750" y="5607050"/>
          <p14:tracePt t="111213" x="1908175" y="5616575"/>
          <p14:tracePt t="111220" x="1881188" y="5624513"/>
          <p14:tracePt t="111226" x="1835150" y="5634038"/>
          <p14:tracePt t="111233" x="1827213" y="5634038"/>
          <p14:tracePt t="111240" x="1781175" y="5643563"/>
          <p14:tracePt t="111247" x="1771650" y="5643563"/>
          <p14:tracePt t="111254" x="1754188" y="5643563"/>
          <p14:tracePt t="111263" x="1735138" y="5643563"/>
          <p14:tracePt t="111269" x="1725613" y="5643563"/>
          <p14:tracePt t="111276" x="1717675" y="5643563"/>
          <p14:tracePt t="111284" x="1708150" y="5643563"/>
          <p14:tracePt t="111297" x="1698625" y="5643563"/>
          <p14:tracePt t="111305" x="1689100" y="5643563"/>
          <p14:tracePt t="111326" x="1681163" y="5643563"/>
          <p14:tracePt t="111370" x="1671638" y="5643563"/>
          <p14:tracePt t="111376" x="1662113" y="5634038"/>
          <p14:tracePt t="111383" x="1652588" y="5634038"/>
          <p14:tracePt t="111390" x="1652588" y="5616575"/>
          <p14:tracePt t="111397" x="1652588" y="5597525"/>
          <p14:tracePt t="111413" x="1644650" y="5580063"/>
          <p14:tracePt t="111425" x="1644650" y="5570538"/>
          <p14:tracePt t="111432" x="1644650" y="5561013"/>
          <p14:tracePt t="111469" x="1644650" y="5551488"/>
          <p14:tracePt t="111540" x="1652588" y="5543550"/>
          <p14:tracePt t="111555" x="1681163" y="5543550"/>
          <p14:tracePt t="111561" x="1681163" y="5551488"/>
          <p14:tracePt t="111568" x="1698625" y="5561013"/>
          <p14:tracePt t="111575" x="1708150" y="5561013"/>
          <p14:tracePt t="111582" x="1725613" y="5616575"/>
          <p14:tracePt t="111589" x="1735138" y="5624513"/>
          <p14:tracePt t="111597" x="1754188" y="5643563"/>
          <p14:tracePt t="111603" x="1762125" y="5670550"/>
          <p14:tracePt t="111610" x="1781175" y="5689600"/>
          <p14:tracePt t="111617" x="1781175" y="5697538"/>
          <p14:tracePt t="111624" x="1790700" y="5707063"/>
          <p14:tracePt t="111631" x="1798638" y="5726113"/>
          <p14:tracePt t="111639" x="1798638" y="5734050"/>
          <p14:tracePt t="111646" x="1808163" y="5753100"/>
          <p14:tracePt t="111653" x="1808163" y="5762625"/>
          <p14:tracePt t="111667" x="1817688" y="5780088"/>
          <p14:tracePt t="111673" x="1817688" y="5789613"/>
          <p14:tracePt t="111681" x="1827213" y="5789613"/>
          <p14:tracePt t="111688" x="1827213" y="5799138"/>
          <p14:tracePt t="111697" x="1835150" y="5816600"/>
          <p14:tracePt t="111702" x="1835150" y="5826125"/>
          <p14:tracePt t="111709" x="1844675" y="5835650"/>
          <p14:tracePt t="111716" x="1854200" y="5843588"/>
          <p14:tracePt t="111723" x="1854200" y="5853113"/>
          <p14:tracePt t="111748" x="1863725" y="5872163"/>
          <p14:tracePt t="111762" x="1863725" y="5881688"/>
          <p14:tracePt t="111781" x="1863725" y="5899150"/>
          <p14:tracePt t="111801" x="1871663" y="5926138"/>
          <p14:tracePt t="111818" x="1881188" y="5945188"/>
          <p14:tracePt t="111830" x="1881188" y="5954713"/>
          <p14:tracePt t="111852" x="1881188" y="5972175"/>
          <p14:tracePt t="111859" x="1881188" y="5991225"/>
          <p14:tracePt t="111873" x="1881188" y="5999163"/>
          <p14:tracePt t="111896" x="1881188" y="6018213"/>
          <p14:tracePt t="111910" x="1881188" y="6035675"/>
          <p14:tracePt t="111922" x="1881188" y="6045200"/>
          <p14:tracePt t="111930" x="1881188" y="6054725"/>
          <p14:tracePt t="111936" x="1881188" y="6064250"/>
          <p14:tracePt t="111951" x="1881188" y="6072188"/>
          <p14:tracePt t="111958" x="1881188" y="6081713"/>
          <p14:tracePt t="111981" x="1881188" y="6091238"/>
          <p14:tracePt t="111986" x="1881188" y="6100763"/>
          <p14:tracePt t="111994" x="1871663" y="6108700"/>
          <p14:tracePt t="112000" x="1871663" y="6118225"/>
          <p14:tracePt t="112094" x="1863725" y="6118225"/>
          <p14:tracePt t="112108" x="1844675" y="6118225"/>
          <p14:tracePt t="112121" x="1835150" y="6118225"/>
          <p14:tracePt t="112129" x="1817688" y="6118225"/>
          <p14:tracePt t="112142" x="1808163" y="6091238"/>
          <p14:tracePt t="112157" x="1771650" y="6054725"/>
          <p14:tracePt t="112164" x="1762125" y="6045200"/>
          <p14:tracePt t="112171" x="1762125" y="6035675"/>
          <p14:tracePt t="112180" x="1744663" y="5991225"/>
          <p14:tracePt t="112185" x="1744663" y="5981700"/>
          <p14:tracePt t="112192" x="1725613" y="5972175"/>
          <p14:tracePt t="112199" x="1725613" y="5954713"/>
          <p14:tracePt t="112206" x="1717675" y="5926138"/>
          <p14:tracePt t="112213" x="1717675" y="5908675"/>
          <p14:tracePt t="112220" x="1717675" y="5899150"/>
          <p14:tracePt t="112229" x="1717675" y="5872163"/>
          <p14:tracePt t="112273" x="1717675" y="5862638"/>
          <p14:tracePt t="112280" x="1708150" y="5862638"/>
          <p14:tracePt t="112306" x="1708150" y="5853113"/>
          <p14:tracePt t="112314" x="1681163" y="5843588"/>
          <p14:tracePt t="112320" x="1662113" y="5835650"/>
          <p14:tracePt t="112334" x="1652588" y="5835650"/>
          <p14:tracePt t="112348" x="1635125" y="5826125"/>
          <p14:tracePt t="112363" x="1625600" y="5826125"/>
          <p14:tracePt t="112370" x="1598613" y="5826125"/>
          <p14:tracePt t="112378" x="1589088" y="5826125"/>
          <p14:tracePt t="112391" x="1579563" y="5816600"/>
          <p14:tracePt t="112398" x="1562100" y="5816600"/>
          <p14:tracePt t="112405" x="1543050" y="5816600"/>
          <p14:tracePt t="112413" x="1533525" y="5816600"/>
          <p14:tracePt t="112420" x="1525588" y="5816600"/>
          <p14:tracePt t="112428" x="1516063" y="5816600"/>
          <p14:tracePt t="112434" x="1506538" y="5816600"/>
          <p14:tracePt t="112455" x="1497013" y="5816600"/>
          <p14:tracePt t="112470" x="1479550" y="5816600"/>
          <p14:tracePt t="112477" x="1470025" y="5816600"/>
          <p14:tracePt t="112498" x="1460500" y="5816600"/>
          <p14:tracePt t="113701" x="1470025" y="5826125"/>
          <p14:tracePt t="113715" x="1470025" y="5843588"/>
          <p14:tracePt t="113723" x="1479550" y="5853113"/>
          <p14:tracePt t="113733" x="1489075" y="5862638"/>
          <p14:tracePt t="113741" x="1497013" y="5872163"/>
          <p14:tracePt t="113755" x="1497013" y="5881688"/>
          <p14:tracePt t="113763" x="1497013" y="5889625"/>
          <p14:tracePt t="113784" x="1506538" y="5889625"/>
          <p14:tracePt t="113827" x="1516063" y="5908675"/>
          <p14:tracePt t="113876" x="1516063" y="5926138"/>
          <p14:tracePt t="113891" x="1497013" y="5926138"/>
          <p14:tracePt t="113897" x="1489075" y="5935663"/>
          <p14:tracePt t="113904" x="1470025" y="5935663"/>
          <p14:tracePt t="113913" x="1460500" y="5945188"/>
          <p14:tracePt t="113918" x="1433513" y="5945188"/>
          <p14:tracePt t="113925" x="1433513" y="5954713"/>
          <p14:tracePt t="113932" x="1406525" y="5954713"/>
          <p14:tracePt t="113939" x="1397000" y="5954713"/>
          <p14:tracePt t="113947" x="1360488" y="5954713"/>
          <p14:tracePt t="113953" x="1343025" y="5954713"/>
          <p14:tracePt t="113963" x="1323975" y="5945188"/>
          <p14:tracePt t="113968" x="1287463" y="5945188"/>
          <p14:tracePt t="113975" x="1277938" y="5935663"/>
          <p14:tracePt t="113982" x="1250950" y="5935663"/>
          <p14:tracePt t="113989" x="1214438" y="5926138"/>
          <p14:tracePt t="113997" x="1196975" y="5918200"/>
          <p14:tracePt t="114003" x="1177925" y="5908675"/>
          <p14:tracePt t="114012" x="1150938" y="5899150"/>
          <p14:tracePt t="114017" x="1131888" y="5889625"/>
          <p14:tracePt t="114025" x="1095375" y="5862638"/>
          <p14:tracePt t="114032" x="1077913" y="5862638"/>
          <p14:tracePt t="114038" x="1077913" y="5853113"/>
          <p14:tracePt t="114046" x="1050925" y="5843588"/>
          <p14:tracePt t="114053" x="1041400" y="5835650"/>
          <p14:tracePt t="114061" x="1022350" y="5835650"/>
          <p14:tracePt t="114074" x="1014413" y="5816600"/>
          <p14:tracePt t="114081" x="1004888" y="5816600"/>
          <p14:tracePt t="114088" x="1004888" y="5807075"/>
          <p14:tracePt t="114111" x="977900" y="5799138"/>
          <p14:tracePt t="114333" x="985838" y="5799138"/>
          <p14:tracePt t="114337" x="995363" y="5799138"/>
          <p14:tracePt t="114345" x="1004888" y="5799138"/>
          <p14:tracePt t="114352" x="1014413" y="5807075"/>
          <p14:tracePt t="114359" x="1022350" y="5816600"/>
          <p14:tracePt t="114373" x="1050925" y="5816600"/>
          <p14:tracePt t="114380" x="1068388" y="5826125"/>
          <p14:tracePt t="114401" x="1087438" y="5835650"/>
          <p14:tracePt t="114415" x="1087438" y="5843588"/>
          <p14:tracePt t="114431" x="1095375" y="5853113"/>
          <p14:tracePt t="114451" x="1114425" y="5853113"/>
          <p14:tracePt t="114472" x="1114425" y="5862638"/>
          <p14:tracePt t="114502" x="1123950" y="5862638"/>
          <p14:tracePt t="115285" x="1114425" y="5853113"/>
          <p14:tracePt t="115291" x="1104900" y="5853113"/>
          <p14:tracePt t="115296" x="1095375" y="5853113"/>
          <p14:tracePt t="115303" x="1087438" y="5843588"/>
          <p14:tracePt t="115312" x="1087438" y="5835650"/>
          <p14:tracePt t="115317" x="1031875" y="5807075"/>
          <p14:tracePt t="115324" x="1022350" y="5799138"/>
          <p14:tracePt t="115331" x="1022350" y="5789613"/>
          <p14:tracePt t="115339" x="985838" y="5770563"/>
          <p14:tracePt t="115347" x="968375" y="5762625"/>
          <p14:tracePt t="115353" x="941388" y="5753100"/>
          <p14:tracePt t="115362" x="912813" y="5734050"/>
          <p14:tracePt t="115367" x="912813" y="5716588"/>
          <p14:tracePt t="115374" x="858838" y="5697538"/>
          <p14:tracePt t="115381" x="839788" y="5689600"/>
          <p14:tracePt t="115388" x="803275" y="5670550"/>
          <p14:tracePt t="115396" x="776288" y="5661025"/>
          <p14:tracePt t="115403" x="749300" y="5653088"/>
          <p14:tracePt t="115409" x="712788" y="5634038"/>
          <p14:tracePt t="115417" x="693738" y="5624513"/>
          <p14:tracePt t="115424" x="657225" y="5616575"/>
          <p14:tracePt t="115431" x="630238" y="5607050"/>
          <p14:tracePt t="115438" x="611188" y="5597525"/>
          <p14:tracePt t="115447" x="603250" y="5597525"/>
          <p14:tracePt t="115452" x="584200" y="5597525"/>
          <p14:tracePt t="115459" x="566738" y="5597525"/>
          <p14:tracePt t="115466" x="557213" y="5597525"/>
          <p14:tracePt t="115473" x="538163" y="5597525"/>
          <p14:tracePt t="115488" x="530225" y="5597525"/>
          <p14:tracePt t="115496" x="520700" y="5597525"/>
          <p14:tracePt t="115502" x="511175" y="5597525"/>
          <p14:tracePt t="115516" x="501650" y="5597525"/>
          <p14:tracePt t="115523" x="484188" y="5597525"/>
          <p14:tracePt t="115787" x="484188" y="5616575"/>
          <p14:tracePt t="115839" x="493713" y="5624513"/>
          <p14:tracePt t="116333" x="501650" y="5624513"/>
          <p14:tracePt t="116340" x="511175" y="5624513"/>
          <p14:tracePt t="116347" x="520700" y="5624513"/>
          <p14:tracePt t="116354" x="530225" y="5624513"/>
          <p14:tracePt t="116368" x="538163" y="5624513"/>
          <p14:tracePt t="116382" x="547688" y="5634038"/>
          <p14:tracePt t="116404" x="557213" y="5634038"/>
          <p14:tracePt t="116414" x="566738" y="5634038"/>
          <p14:tracePt t="116425" x="574675" y="5634038"/>
          <p14:tracePt t="116440" x="593725" y="5634038"/>
          <p14:tracePt t="116447" x="603250" y="5634038"/>
          <p14:tracePt t="116464" x="611188" y="5643563"/>
          <p14:tracePt t="116468" x="620713" y="5643563"/>
          <p14:tracePt t="116497" x="630238" y="5643563"/>
          <p14:tracePt t="116513" x="639763" y="5643563"/>
          <p14:tracePt t="116525" x="647700" y="5643563"/>
          <p14:tracePt t="116540" x="657225" y="5643563"/>
          <p14:tracePt t="116547" x="666750" y="5643563"/>
          <p14:tracePt t="116561" x="684213" y="5643563"/>
          <p14:tracePt t="116567" x="693738" y="5643563"/>
          <p14:tracePt t="116582" x="703263" y="5643563"/>
          <p14:tracePt t="116589" x="712788" y="5643563"/>
          <p14:tracePt t="116603" x="720725" y="5643563"/>
          <p14:tracePt t="116618" x="739775" y="5643563"/>
          <p14:tracePt t="116638" x="749300" y="5643563"/>
          <p14:tracePt t="116652" x="757238" y="5643563"/>
          <p14:tracePt t="116675" x="766763" y="5643563"/>
          <p14:tracePt t="116697" x="776288" y="5643563"/>
          <p14:tracePt t="116760" x="785813" y="5634038"/>
          <p14:tracePt t="116767" x="812800" y="5634038"/>
          <p14:tracePt t="116780" x="822325" y="5634038"/>
          <p14:tracePt t="116796" x="831850" y="5634038"/>
          <p14:tracePt t="116817" x="839788" y="5634038"/>
          <p14:tracePt t="116831" x="849313" y="5634038"/>
          <p14:tracePt t="116932" x="858838" y="5634038"/>
          <p14:tracePt t="116938" x="868363" y="5634038"/>
          <p14:tracePt t="116945" x="876300" y="5634038"/>
          <p14:tracePt t="116958" x="904875" y="5634038"/>
          <p14:tracePt t="116965" x="912813" y="5643563"/>
          <p14:tracePt t="116972" x="931863" y="5643563"/>
          <p14:tracePt t="116981" x="941388" y="5643563"/>
          <p14:tracePt t="116987" x="949325" y="5643563"/>
          <p14:tracePt t="116995" x="977900" y="5653088"/>
          <p14:tracePt t="117000" x="985838" y="5653088"/>
          <p14:tracePt t="117008" x="1004888" y="5653088"/>
          <p14:tracePt t="117015" x="1014413" y="5653088"/>
          <p14:tracePt t="117022" x="1031875" y="5653088"/>
          <p14:tracePt t="117030" x="1041400" y="5661025"/>
          <p14:tracePt t="117036" x="1087438" y="5661025"/>
          <p14:tracePt t="117046" x="1095375" y="5670550"/>
          <p14:tracePt t="117050" x="1114425" y="5670550"/>
          <p14:tracePt t="117058" x="1131888" y="5680075"/>
          <p14:tracePt t="117065" x="1160463" y="5680075"/>
          <p14:tracePt t="117071" x="1177925" y="5689600"/>
          <p14:tracePt t="117080" x="1187450" y="5689600"/>
          <p14:tracePt t="117086" x="1196975" y="5689600"/>
          <p14:tracePt t="117093" x="1214438" y="5689600"/>
          <p14:tracePt t="117107" x="1233488" y="5697538"/>
          <p14:tracePt t="117114" x="1241425" y="5697538"/>
          <p14:tracePt t="117121" x="1250950" y="5707063"/>
          <p14:tracePt t="117129" x="1260475" y="5707063"/>
          <p14:tracePt t="117143" x="1277938" y="5716588"/>
          <p14:tracePt t="117157" x="1306513" y="5726113"/>
          <p14:tracePt t="117172" x="1314450" y="5726113"/>
          <p14:tracePt t="117194" x="1323975" y="5726113"/>
          <p14:tracePt t="117243" x="1333500" y="5734050"/>
          <p14:tracePt t="117250" x="1343025" y="5734050"/>
          <p14:tracePt t="117265" x="1350963" y="5743575"/>
          <p14:tracePt t="117271" x="1370013" y="5743575"/>
          <p14:tracePt t="117280" x="1379538" y="5753100"/>
          <p14:tracePt t="117299" x="1387475" y="5753100"/>
          <p14:tracePt t="117329" x="1397000" y="5753100"/>
          <p14:tracePt t="117690" x="1406525" y="5743575"/>
          <p14:tracePt t="117697" x="1406525" y="5734050"/>
          <p14:tracePt t="117704" x="1406525" y="5726113"/>
          <p14:tracePt t="117713" x="1423988" y="5689600"/>
          <p14:tracePt t="117718" x="1433513" y="5670550"/>
          <p14:tracePt t="117726" x="1452563" y="5661025"/>
          <p14:tracePt t="117732" x="1470025" y="5597525"/>
          <p14:tracePt t="117739" x="1470025" y="5580063"/>
          <p14:tracePt t="117746" x="1479550" y="5534025"/>
          <p14:tracePt t="117754" x="1489075" y="5470525"/>
          <p14:tracePt t="117763" x="1497013" y="5405438"/>
          <p14:tracePt t="117768" x="1497013" y="5332413"/>
          <p14:tracePt t="117775" x="1497013" y="5259388"/>
          <p14:tracePt t="117782" x="1497013" y="5205413"/>
          <p14:tracePt t="117789" x="1497013" y="5168900"/>
          <p14:tracePt t="117797" x="1497013" y="5159375"/>
          <p14:tracePt t="117803" x="1497013" y="5113338"/>
          <p14:tracePt t="117813" x="1497013" y="5105400"/>
          <p14:tracePt t="117817" x="1489075" y="5086350"/>
          <p14:tracePt t="117824" x="1489075" y="5059363"/>
          <p14:tracePt t="117832" x="1479550" y="5032375"/>
          <p14:tracePt t="117838" x="1470025" y="5032375"/>
          <p14:tracePt t="117846" x="1452563" y="5013325"/>
          <p14:tracePt t="117853" x="1433513" y="5003800"/>
          <p14:tracePt t="117862" x="1416050" y="4995863"/>
          <p14:tracePt t="117867" x="1360488" y="4986338"/>
          <p14:tracePt t="117874" x="1350963" y="4986338"/>
          <p14:tracePt t="117881" x="1343025" y="4986338"/>
          <p14:tracePt t="117888" x="1323975" y="4986338"/>
          <p14:tracePt t="117897" x="1296988" y="4986338"/>
          <p14:tracePt t="117903" x="1287463" y="4986338"/>
          <p14:tracePt t="117910" x="1277938" y="4986338"/>
          <p14:tracePt t="117917" x="1270000" y="4986338"/>
          <p14:tracePt t="117924" x="1260475" y="4995863"/>
          <p14:tracePt t="117931" x="1250950" y="4995863"/>
          <p14:tracePt t="117938" x="1241425" y="5022850"/>
          <p14:tracePt t="117946" x="1223963" y="5040313"/>
          <p14:tracePt t="117952" x="1223963" y="5059363"/>
          <p14:tracePt t="117960" x="1214438" y="5068888"/>
          <p14:tracePt t="117966" x="1214438" y="5076825"/>
          <p14:tracePt t="117974" x="1214438" y="5086350"/>
          <p14:tracePt t="117996" x="1214438" y="5105400"/>
          <p14:tracePt t="118009" x="1214438" y="5122863"/>
          <p14:tracePt t="118033" x="1233488" y="5122863"/>
          <p14:tracePt t="118038" x="1250950" y="5141913"/>
          <p14:tracePt t="118047" x="1270000" y="5141913"/>
          <p14:tracePt t="118052" x="1296988" y="5141913"/>
          <p14:tracePt t="118059" x="1306513" y="5141913"/>
          <p14:tracePt t="118073" x="1343025" y="5122863"/>
          <p14:tracePt t="118080" x="1350963" y="5122863"/>
          <p14:tracePt t="118088" x="1379538" y="5032375"/>
          <p14:tracePt t="118096" x="1397000" y="4967288"/>
          <p14:tracePt t="118102" x="1406525" y="4876800"/>
          <p14:tracePt t="118109" x="1406525" y="4848225"/>
          <p14:tracePt t="118116" x="1406525" y="4821238"/>
          <p14:tracePt t="118123" x="1406525" y="4811713"/>
          <p14:tracePt t="118130" x="1406525" y="4794250"/>
          <p14:tracePt t="118137" x="1406525" y="4784725"/>
          <p14:tracePt t="118158" x="1387475" y="4784725"/>
          <p14:tracePt t="118165" x="1379538" y="4784725"/>
          <p14:tracePt t="118172" x="1370013" y="4784725"/>
          <p14:tracePt t="118180" x="1343025" y="4811713"/>
          <p14:tracePt t="118186" x="1306513" y="4857750"/>
          <p14:tracePt t="118196" x="1296988" y="4867275"/>
          <p14:tracePt t="118201" x="1277938" y="4913313"/>
          <p14:tracePt t="118208" x="1270000" y="4940300"/>
          <p14:tracePt t="118215" x="1260475" y="4976813"/>
          <p14:tracePt t="118222" x="1250950" y="4995863"/>
          <p14:tracePt t="118230" x="1250950" y="5022850"/>
          <p14:tracePt t="118237" x="1250950" y="5040313"/>
          <p14:tracePt t="118245" x="1250950" y="5076825"/>
          <p14:tracePt t="118251" x="1260475" y="5105400"/>
          <p14:tracePt t="118258" x="1277938" y="5132388"/>
          <p14:tracePt t="118265" x="1287463" y="5159375"/>
          <p14:tracePt t="118272" x="1296988" y="5186363"/>
          <p14:tracePt t="118280" x="1323975" y="5205413"/>
          <p14:tracePt t="118286" x="1323975" y="5214938"/>
          <p14:tracePt t="118295" x="1333500" y="5222875"/>
          <p14:tracePt t="118300" x="1350963" y="5241925"/>
          <p14:tracePt t="118307" x="1370013" y="5259388"/>
          <p14:tracePt t="118315" x="1379538" y="5278438"/>
          <p14:tracePt t="118322" x="1416050" y="5295900"/>
          <p14:tracePt t="118336" x="1443038" y="5332413"/>
          <p14:tracePt t="118343" x="1479550" y="5351463"/>
          <p14:tracePt t="118350" x="1506538" y="5368925"/>
          <p14:tracePt t="118358" x="1516063" y="5368925"/>
          <p14:tracePt t="118365" x="1543050" y="5378450"/>
          <p14:tracePt t="118371" x="1589088" y="5378450"/>
          <p14:tracePt t="118380" x="1606550" y="5378450"/>
          <p14:tracePt t="118386" x="1625600" y="5378450"/>
          <p14:tracePt t="118393" x="1652588" y="5378450"/>
          <p14:tracePt t="118400" x="1681163" y="5378450"/>
          <p14:tracePt t="118407" x="1708150" y="5378450"/>
          <p14:tracePt t="118414" x="1744663" y="5378450"/>
          <p14:tracePt t="118421" x="1754188" y="5378450"/>
          <p14:tracePt t="118430" x="1781175" y="5360988"/>
          <p14:tracePt t="118436" x="1808163" y="5351463"/>
          <p14:tracePt t="118443" x="1835150" y="5332413"/>
          <p14:tracePt t="118450" x="1835150" y="5324475"/>
          <p14:tracePt t="118457" x="1863725" y="5314950"/>
          <p14:tracePt t="118464" x="1863725" y="5305425"/>
          <p14:tracePt t="118471" x="1890713" y="5295900"/>
          <p14:tracePt t="118485" x="1917700" y="5278438"/>
          <p14:tracePt t="118500" x="1927225" y="5268913"/>
          <p14:tracePt t="118586" x="1954213" y="5278438"/>
          <p14:tracePt t="118593" x="1973263" y="5305425"/>
          <p14:tracePt t="118599" x="1990725" y="5332413"/>
          <p14:tracePt t="118606" x="2000250" y="5387975"/>
          <p14:tracePt t="118614" x="2017713" y="5451475"/>
          <p14:tracePt t="118620" x="2017713" y="5461000"/>
          <p14:tracePt t="118629" x="2027238" y="5497513"/>
          <p14:tracePt t="118634" x="2046288" y="5514975"/>
          <p14:tracePt t="118641" x="2046288" y="5543550"/>
          <p14:tracePt t="118649" x="2054225" y="5580063"/>
          <p14:tracePt t="118655" x="2054225" y="5607050"/>
          <p14:tracePt t="118663" x="2063750" y="5634038"/>
          <p14:tracePt t="118670" x="2063750" y="5661025"/>
          <p14:tracePt t="118678" x="2063750" y="5689600"/>
          <p14:tracePt t="118684" x="2063750" y="5726113"/>
          <p14:tracePt t="118691" x="2063750" y="5753100"/>
          <p14:tracePt t="118698" x="2073275" y="5770563"/>
          <p14:tracePt t="118705" x="2073275" y="5789613"/>
          <p14:tracePt t="118713" x="2082800" y="5853113"/>
          <p14:tracePt t="118730" x="2082800" y="5889625"/>
          <p14:tracePt t="118741" x="2082800" y="5918200"/>
          <p14:tracePt t="118755" x="2082800" y="5945188"/>
          <p14:tracePt t="118763" x="2082800" y="5962650"/>
          <p14:tracePt t="118779" x="2082800" y="5981700"/>
          <p14:tracePt t="118783" x="2082800" y="5991225"/>
          <p14:tracePt t="118791" x="2082800" y="5999163"/>
          <p14:tracePt t="118798" x="2082800" y="6008688"/>
          <p14:tracePt t="118814" x="2082800" y="6018213"/>
          <p14:tracePt t="118819" x="2082800" y="6027738"/>
          <p14:tracePt t="118833" x="2082800" y="6045200"/>
          <p14:tracePt t="118856" x="2082800" y="6054725"/>
          <p14:tracePt t="118863" x="2082800" y="6064250"/>
          <p14:tracePt t="118876" x="2073275" y="6072188"/>
          <p14:tracePt t="118897" x="2073275" y="6081713"/>
          <p14:tracePt t="118904" x="2046288" y="6081713"/>
          <p14:tracePt t="118913" x="2036763" y="6091238"/>
          <p14:tracePt t="118918" x="2017713" y="6091238"/>
          <p14:tracePt t="118932" x="2009775" y="6100763"/>
          <p14:tracePt t="118940" x="2000250" y="6100763"/>
          <p14:tracePt t="118947" x="1981200" y="6100763"/>
          <p14:tracePt t="118954" x="1944688" y="6100763"/>
          <p14:tracePt t="118968" x="1908175" y="6072188"/>
          <p14:tracePt t="118975" x="1881188" y="6064250"/>
          <p14:tracePt t="118983" x="1871663" y="6054725"/>
          <p14:tracePt t="118990" x="1863725" y="6054725"/>
          <p14:tracePt t="118997" x="1844675" y="6027738"/>
          <p14:tracePt t="119004" x="1817688" y="6018213"/>
          <p14:tracePt t="119013" x="1808163" y="6018213"/>
          <p14:tracePt t="119018" x="1798638" y="6018213"/>
          <p14:tracePt t="119026" x="1781175" y="5999163"/>
          <p14:tracePt t="119039" x="1735138" y="5991225"/>
          <p14:tracePt t="119054" x="1725613" y="5981700"/>
          <p14:tracePt t="119068" x="1717675" y="5981700"/>
          <p14:tracePt t="119074" x="1708150" y="5981700"/>
          <p14:tracePt t="119082" x="1698625" y="5972175"/>
          <p14:tracePt t="119089" x="1681163" y="5954713"/>
          <p14:tracePt t="119097" x="1662113" y="5954713"/>
          <p14:tracePt t="119103" x="1652588" y="5945188"/>
          <p14:tracePt t="119112" x="1644650" y="5945188"/>
          <p14:tracePt t="119117" x="1635125" y="5945188"/>
          <p14:tracePt t="119124" x="1625600" y="5945188"/>
          <p14:tracePt t="119131" x="1589088" y="5935663"/>
          <p14:tracePt t="119153" x="1570038" y="5935663"/>
          <p14:tracePt t="119167" x="1552575" y="5935663"/>
          <p14:tracePt t="119174" x="1543050" y="5935663"/>
          <p14:tracePt t="119181" x="1516063" y="5935663"/>
          <p14:tracePt t="119188" x="1489075" y="5935663"/>
          <p14:tracePt t="119196" x="1479550" y="5935663"/>
          <p14:tracePt t="119203" x="1460500" y="5935663"/>
          <p14:tracePt t="119209" x="1416050" y="5935663"/>
          <p14:tracePt t="119217" x="1397000" y="5935663"/>
          <p14:tracePt t="119224" x="1379538" y="5935663"/>
          <p14:tracePt t="119231" x="1350963" y="5935663"/>
          <p14:tracePt t="119238" x="1323975" y="5935663"/>
          <p14:tracePt t="119246" x="1314450" y="5935663"/>
          <p14:tracePt t="119253" x="1270000" y="5935663"/>
          <p14:tracePt t="119259" x="1250950" y="5935663"/>
          <p14:tracePt t="119267" x="1241425" y="5935663"/>
          <p14:tracePt t="119273" x="1196975" y="5945188"/>
          <p14:tracePt t="119280" x="1177925" y="5945188"/>
          <p14:tracePt t="119288" x="1168400" y="5945188"/>
          <p14:tracePt t="119296" x="1141413" y="5945188"/>
          <p14:tracePt t="119302" x="1114425" y="5945188"/>
          <p14:tracePt t="119309" x="1095375" y="5945188"/>
          <p14:tracePt t="119316" x="1058863" y="5945188"/>
          <p14:tracePt t="119323" x="1050925" y="5945188"/>
          <p14:tracePt t="119330" x="1022350" y="5945188"/>
          <p14:tracePt t="119346" x="995363" y="5945188"/>
          <p14:tracePt t="119359" x="968375" y="5945188"/>
          <p14:tracePt t="119373" x="949325" y="5945188"/>
          <p14:tracePt t="119381" x="949325" y="5935663"/>
          <p14:tracePt t="119388" x="941388" y="5935663"/>
          <p14:tracePt t="119401" x="931863" y="5935663"/>
          <p14:tracePt t="119409" x="922338" y="5926138"/>
          <p14:tracePt t="119431" x="904875" y="5926138"/>
          <p14:tracePt t="120633" x="931863" y="5926138"/>
          <p14:tracePt t="120639" x="995363" y="5918200"/>
          <p14:tracePt t="120646" x="1014413" y="5918200"/>
          <p14:tracePt t="120651" x="1077913" y="5918200"/>
          <p14:tracePt t="120659" x="1095375" y="5918200"/>
          <p14:tracePt t="120665" x="1160463" y="5908675"/>
          <p14:tracePt t="120673" x="1196975" y="5908675"/>
          <p14:tracePt t="120680" x="1241425" y="5899150"/>
          <p14:tracePt t="120687" x="1270000" y="5899150"/>
          <p14:tracePt t="120696" x="1287463" y="5899150"/>
          <p14:tracePt t="120701" x="1314450" y="5889625"/>
          <p14:tracePt t="120708" x="1333500" y="5889625"/>
          <p14:tracePt t="120715" x="1350963" y="5889625"/>
          <p14:tracePt t="120722" x="1379538" y="5881688"/>
          <p14:tracePt t="120730" x="1397000" y="5881688"/>
          <p14:tracePt t="120736" x="1433513" y="5881688"/>
          <p14:tracePt t="120746" x="1479550" y="5881688"/>
          <p14:tracePt t="120751" x="1497013" y="5881688"/>
          <p14:tracePt t="120758" x="1516063" y="5881688"/>
          <p14:tracePt t="120765" x="1543050" y="5881688"/>
          <p14:tracePt t="120772" x="1570038" y="5872163"/>
          <p14:tracePt t="120780" x="1579563" y="5872163"/>
          <p14:tracePt t="120787" x="1606550" y="5872163"/>
          <p14:tracePt t="120795" x="1635125" y="5862638"/>
          <p14:tracePt t="120800" x="1644650" y="5862638"/>
          <p14:tracePt t="120808" x="1662113" y="5862638"/>
          <p14:tracePt t="120815" x="1671638" y="5862638"/>
          <p14:tracePt t="120830" x="1681163" y="5862638"/>
          <p14:tracePt t="120836" x="1698625" y="5862638"/>
          <p14:tracePt t="120850" x="1717675" y="5862638"/>
          <p14:tracePt t="120871" x="1725613" y="5862638"/>
          <p14:tracePt t="120880" x="1735138" y="5862638"/>
          <p14:tracePt t="120893" x="1744663" y="5862638"/>
          <p14:tracePt t="120915" x="1762125" y="5862638"/>
          <p14:tracePt t="121542" x="1790700" y="5862638"/>
          <p14:tracePt t="121549" x="1790700" y="5872163"/>
          <p14:tracePt t="121556" x="1827213" y="5881688"/>
          <p14:tracePt t="121563" x="1844675" y="5881688"/>
          <p14:tracePt t="121568" x="1871663" y="5889625"/>
          <p14:tracePt t="121574" x="1890713" y="5899150"/>
          <p14:tracePt t="121582" x="1900238" y="5899150"/>
          <p14:tracePt t="121589" x="1917700" y="5899150"/>
          <p14:tracePt t="121596" x="1936750" y="5908675"/>
          <p14:tracePt t="121603" x="1944688" y="5918200"/>
          <p14:tracePt t="121613" x="1954213" y="5918200"/>
          <p14:tracePt t="121617" x="1954213" y="5926138"/>
          <p14:tracePt t="121624" x="1973263" y="5935663"/>
          <p14:tracePt t="121638" x="1990725" y="5935663"/>
          <p14:tracePt t="121647" x="1990725" y="5945188"/>
          <p14:tracePt t="121662" x="2000250" y="5945188"/>
          <p14:tracePt t="121754" x="2009775" y="5954713"/>
          <p14:tracePt t="121783" x="2017713" y="5962650"/>
          <p14:tracePt t="121797" x="2027238" y="5962650"/>
          <p14:tracePt t="123218" x="2009775" y="5962650"/>
          <p14:tracePt t="123224" x="1944688" y="5962650"/>
          <p14:tracePt t="123230" x="1917700" y="5972175"/>
          <p14:tracePt t="123237" x="1871663" y="5972175"/>
          <p14:tracePt t="123245" x="1808163" y="5981700"/>
          <p14:tracePt t="123251" x="1771650" y="5991225"/>
          <p14:tracePt t="123258" x="1754188" y="6008688"/>
          <p14:tracePt t="123265" x="1717675" y="6018213"/>
          <p14:tracePt t="123272" x="1689100" y="6018213"/>
          <p14:tracePt t="123280" x="1671638" y="6027738"/>
          <p14:tracePt t="123286" x="1644650" y="6035675"/>
          <p14:tracePt t="123296" x="1625600" y="6045200"/>
          <p14:tracePt t="123300" x="1598613" y="6064250"/>
          <p14:tracePt t="123308" x="1552575" y="6091238"/>
          <p14:tracePt t="123316" x="1525588" y="6100763"/>
          <p14:tracePt t="123322" x="1497013" y="6108700"/>
          <p14:tracePt t="123330" x="1443038" y="6127750"/>
          <p14:tracePt t="123336" x="1433513" y="6127750"/>
          <p14:tracePt t="123343" x="1387475" y="6145213"/>
          <p14:tracePt t="123350" x="1350963" y="6145213"/>
          <p14:tracePt t="123358" x="1333500" y="6145213"/>
          <p14:tracePt t="123365" x="1306513" y="6145213"/>
          <p14:tracePt t="123372" x="1270000" y="6154738"/>
          <p14:tracePt t="123381" x="1250950" y="6154738"/>
          <p14:tracePt t="123387" x="1223963" y="6154738"/>
          <p14:tracePt t="123394" x="1204913" y="6154738"/>
          <p14:tracePt t="123400" x="1187450" y="6154738"/>
          <p14:tracePt t="123407" x="1168400" y="6154738"/>
          <p14:tracePt t="123414" x="1160463" y="6154738"/>
          <p14:tracePt t="123421" x="1131888" y="6154738"/>
          <p14:tracePt t="123430" x="1123950" y="6154738"/>
          <p14:tracePt t="123436" x="1114425" y="6154738"/>
          <p14:tracePt t="123443" x="1104900" y="6154738"/>
          <p14:tracePt t="123449" x="1087438" y="6154738"/>
          <p14:tracePt t="123464" x="1050925" y="6154738"/>
          <p14:tracePt t="123471" x="1041400" y="6145213"/>
          <p14:tracePt t="123481" x="1022350" y="6137275"/>
          <p14:tracePt t="123493" x="977900" y="6127750"/>
          <p14:tracePt t="123506" x="968375" y="6127750"/>
          <p14:tracePt t="123514" x="958850" y="6127750"/>
          <p14:tracePt t="123521" x="949325" y="6127750"/>
          <p14:tracePt t="123530" x="941388" y="6118225"/>
          <p14:tracePt t="123543" x="931863" y="6118225"/>
          <p14:tracePt t="123550" x="912813" y="6108700"/>
          <p14:tracePt t="123564" x="904875" y="6108700"/>
          <p14:tracePt t="123580" x="895350" y="6108700"/>
          <p14:tracePt t="123907" x="904875" y="6108700"/>
          <p14:tracePt t="123914" x="912813" y="6108700"/>
          <p14:tracePt t="123962" x="922338" y="6108700"/>
          <p14:tracePt t="126775" x="931863" y="6108700"/>
          <p14:tracePt t="126781" x="941388" y="6108700"/>
          <p14:tracePt t="126797" x="949325" y="6108700"/>
          <p14:tracePt t="126803" x="968375" y="6108700"/>
          <p14:tracePt t="126810" x="995363" y="6100763"/>
          <p14:tracePt t="126816" x="1014413" y="6100763"/>
          <p14:tracePt t="126823" x="1050925" y="6100763"/>
          <p14:tracePt t="126831" x="1077913" y="6100763"/>
          <p14:tracePt t="126838" x="1123950" y="6100763"/>
          <p14:tracePt t="126846" x="1187450" y="6100763"/>
          <p14:tracePt t="126852" x="1204913" y="6100763"/>
          <p14:tracePt t="126859" x="1223963" y="6108700"/>
          <p14:tracePt t="126866" x="1277938" y="6108700"/>
          <p14:tracePt t="126873" x="1306513" y="6118225"/>
          <p14:tracePt t="126880" x="1343025" y="6118225"/>
          <p14:tracePt t="126887" x="1379538" y="6118225"/>
          <p14:tracePt t="126896" x="1416050" y="6127750"/>
          <p14:tracePt t="126914" x="1460500" y="6145213"/>
          <p14:tracePt t="126916" x="1506538" y="6145213"/>
          <p14:tracePt t="126923" x="1543050" y="6164263"/>
          <p14:tracePt t="126931" x="1562100" y="6173788"/>
          <p14:tracePt t="126937" x="1606550" y="6191250"/>
          <p14:tracePt t="126946" x="1644650" y="6210300"/>
          <p14:tracePt t="126951" x="1698625" y="6218238"/>
          <p14:tracePt t="126958" x="1708150" y="6227763"/>
          <p14:tracePt t="126965" x="1744663" y="6246813"/>
          <p14:tracePt t="126973" x="1781175" y="6246813"/>
          <p14:tracePt t="126981" x="1790700" y="6254750"/>
          <p14:tracePt t="126987" x="1817688" y="6264275"/>
          <p14:tracePt t="126997" x="1854200" y="6273800"/>
          <p14:tracePt t="127001" x="1863725" y="6273800"/>
          <p14:tracePt t="127008" x="1871663" y="6273800"/>
          <p14:tracePt t="127015" x="1890713" y="6283325"/>
          <p14:tracePt t="127022" x="1900238" y="6283325"/>
          <p14:tracePt t="127030" x="1908175" y="6283325"/>
          <p14:tracePt t="127037" x="1917700" y="6283325"/>
          <p14:tracePt t="127045" x="1927225" y="6283325"/>
          <p14:tracePt t="127051" x="1927225" y="6291263"/>
          <p14:tracePt t="127058" x="1936750" y="6291263"/>
          <p14:tracePt t="127072" x="1944688" y="6291263"/>
          <p14:tracePt t="127088" x="1954213" y="6291263"/>
          <p14:tracePt t="130456" x="1963738" y="6300788"/>
          <p14:tracePt t="130462" x="1981200" y="6310313"/>
          <p14:tracePt t="130474" x="1990725" y="6310313"/>
          <p14:tracePt t="130488" x="2027238" y="6319838"/>
          <p14:tracePt t="130497" x="2036763" y="6319838"/>
          <p14:tracePt t="130509" x="2063750" y="6327775"/>
          <p14:tracePt t="130524" x="2082800" y="6327775"/>
          <p14:tracePt t="130531" x="2100263" y="6327775"/>
          <p14:tracePt t="130538" x="2119313" y="6327775"/>
          <p14:tracePt t="130546" x="2136775" y="6327775"/>
          <p14:tracePt t="130552" x="2155825" y="6327775"/>
          <p14:tracePt t="130560" x="2192338" y="6327775"/>
          <p14:tracePt t="130566" x="2200275" y="6327775"/>
          <p14:tracePt t="130574" x="2246313" y="6319838"/>
          <p14:tracePt t="130581" x="2273300" y="6319838"/>
          <p14:tracePt t="130588" x="2301875" y="6310313"/>
          <p14:tracePt t="130598" x="2365375" y="6291263"/>
          <p14:tracePt t="130602" x="2382838" y="6291263"/>
          <p14:tracePt t="130609" x="2419350" y="6273800"/>
          <p14:tracePt t="130616" x="2493963" y="6246813"/>
          <p14:tracePt t="130623" x="2584450" y="6218238"/>
          <p14:tracePt t="130631" x="2693988" y="6191250"/>
          <p14:tracePt t="130638" x="2813050" y="6145213"/>
          <p14:tracePt t="130647" x="2895600" y="6118225"/>
          <p14:tracePt t="130652" x="2995613" y="6054725"/>
          <p14:tracePt t="130659" x="3086100" y="6018213"/>
          <p14:tracePt t="130666" x="3195638" y="5972175"/>
          <p14:tracePt t="130673" x="3314700" y="5908675"/>
          <p14:tracePt t="130681" x="3452813" y="5872163"/>
          <p14:tracePt t="130687" x="3589338" y="5835650"/>
          <p14:tracePt t="130696" x="3708400" y="5789613"/>
          <p14:tracePt t="130701" x="3808413" y="5780088"/>
          <p14:tracePt t="130708" x="3954463" y="5762625"/>
          <p14:tracePt t="130716" x="4164013" y="5734050"/>
          <p14:tracePt t="130722" x="4292600" y="5726113"/>
          <p14:tracePt t="130730" x="4429125" y="5716588"/>
          <p14:tracePt t="130737" x="4521200" y="5707063"/>
          <p14:tracePt t="130746" x="4638675" y="5680075"/>
          <p14:tracePt t="130751" x="4794250" y="5680075"/>
          <p14:tracePt t="130758" x="4895850" y="5670550"/>
          <p14:tracePt t="130765" x="5013325" y="5670550"/>
          <p14:tracePt t="130772" x="5059363" y="5670550"/>
          <p14:tracePt t="130780" x="5141913" y="5689600"/>
          <p14:tracePt t="130787" x="5195888" y="5689600"/>
          <p14:tracePt t="130797" x="5224463" y="5697538"/>
          <p14:tracePt t="130800" x="5241925" y="5707063"/>
          <p14:tracePt t="130808" x="5278438" y="5716588"/>
          <p14:tracePt t="130815" x="5287963" y="5726113"/>
          <p14:tracePt t="130830" x="5305425" y="5726113"/>
          <p14:tracePt t="130839" x="5305425" y="5734050"/>
          <p14:tracePt t="130844" x="5314950" y="5743575"/>
          <p14:tracePt t="130850" x="5324475" y="5762625"/>
          <p14:tracePt t="130857" x="5341938" y="5762625"/>
          <p14:tracePt t="130865" x="5360988" y="5789613"/>
          <p14:tracePt t="130881" x="5360988" y="5807075"/>
          <p14:tracePt t="130894" x="5370513" y="5816600"/>
          <p14:tracePt t="130900" x="5370513" y="5826125"/>
          <p14:tracePt t="130907" x="5378450" y="5843588"/>
          <p14:tracePt t="130915" x="5378450" y="5853113"/>
          <p14:tracePt t="130921" x="5387975" y="5853113"/>
          <p14:tracePt t="130930" x="5387975" y="5881688"/>
          <p14:tracePt t="130943" x="5387975" y="5889625"/>
          <p14:tracePt t="130950" x="5387975" y="5899150"/>
          <p14:tracePt t="130957" x="5387975" y="5918200"/>
          <p14:tracePt t="130964" x="5387975" y="5935663"/>
          <p14:tracePt t="130993" x="5387975" y="5945188"/>
          <p14:tracePt t="131000" x="5378450" y="5962650"/>
          <p14:tracePt t="131015" x="5370513" y="5962650"/>
          <p14:tracePt t="131031" x="5370513" y="5981700"/>
          <p14:tracePt t="131043" x="5360988" y="5991225"/>
          <p14:tracePt t="131057" x="5360988" y="5999163"/>
          <p14:tracePt t="131064" x="5351463" y="6008688"/>
          <p14:tracePt t="131071" x="5341938" y="6008688"/>
          <p14:tracePt t="131085" x="5341938" y="6018213"/>
          <p14:tracePt t="131092" x="5334000" y="6027738"/>
          <p14:tracePt t="131114" x="5324475" y="6027738"/>
          <p14:tracePt t="131120" x="5324475" y="6035675"/>
          <p14:tracePt t="131131" x="5324475" y="6045200"/>
          <p14:tracePt t="131141" x="5324475" y="6054725"/>
          <p14:tracePt t="131156" x="5314950" y="6054725"/>
          <p14:tracePt t="131164" x="5305425" y="6064250"/>
          <p14:tracePt t="131179" x="5305425" y="6072188"/>
          <p14:tracePt t="136166" x="5241925" y="6054725"/>
          <p14:tracePt t="136172" x="5195888" y="6035675"/>
          <p14:tracePt t="136180" x="5095875" y="5981700"/>
          <p14:tracePt t="136187" x="5049838" y="5962650"/>
          <p14:tracePt t="136191" x="4940300" y="5908675"/>
          <p14:tracePt t="136199" x="4803775" y="5853113"/>
          <p14:tracePt t="136205" x="4648200" y="5789613"/>
          <p14:tracePt t="136213" x="4438650" y="5707063"/>
          <p14:tracePt t="136220" x="4292600" y="5634038"/>
          <p14:tracePt t="136230" x="4054475" y="5461000"/>
          <p14:tracePt t="136234" x="3708400" y="5287963"/>
          <p14:tracePt t="136241" x="3416300" y="5105400"/>
          <p14:tracePt t="136249" x="3214688" y="4995863"/>
          <p14:tracePt t="136255" x="2895600" y="4821238"/>
          <p14:tracePt t="136263" x="2584450" y="4702175"/>
          <p14:tracePt t="136269" x="2282825" y="4492625"/>
          <p14:tracePt t="136278" x="2027238" y="4256088"/>
          <p14:tracePt t="136284" x="1698625" y="3981450"/>
          <p14:tracePt t="136291" x="1387475" y="3752850"/>
          <p14:tracePt t="136298" x="1095375" y="3443288"/>
          <p14:tracePt t="136306" x="730250" y="2986088"/>
          <p14:tracePt t="136313" x="355600" y="26304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94FFA-C17C-4202-A72B-2988D3D4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7253B-13D7-4121-BEFC-E2CFF0EAC0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15" r="1" b="1"/>
          <a:stretch/>
        </p:blipFill>
        <p:spPr>
          <a:xfrm>
            <a:off x="599428" y="2957665"/>
            <a:ext cx="4991873" cy="334637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887DAB4-3006-4713-9223-9E9CF83E6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82505" y="2702560"/>
            <a:ext cx="5828261" cy="3601481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432806F-0558-4AC1-B8AB-5BC99B979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91"/>
    </mc:Choice>
    <mc:Fallback>
      <p:transition spd="slow" advTm="77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8" x="2155825" y="6529388"/>
          <p14:tracePt t="785" x="2246313" y="6419850"/>
          <p14:tracePt t="793" x="2365375" y="6291263"/>
          <p14:tracePt t="799" x="2538413" y="6091238"/>
          <p14:tracePt t="808" x="2786063" y="5789613"/>
          <p14:tracePt t="813" x="2895600" y="5661025"/>
          <p14:tracePt t="820" x="2995613" y="5524500"/>
          <p14:tracePt t="828" x="3059113" y="5461000"/>
          <p14:tracePt t="835" x="3278188" y="5314950"/>
          <p14:tracePt t="842" x="3406775" y="5205413"/>
          <p14:tracePt t="849" x="3525838" y="5068888"/>
          <p14:tracePt t="857" x="3643313" y="4986338"/>
          <p14:tracePt t="863" x="3735388" y="4903788"/>
          <p14:tracePt t="871" x="3825875" y="4821238"/>
          <p14:tracePt t="877" x="3935413" y="4775200"/>
          <p14:tracePt t="884" x="4037013" y="4721225"/>
          <p14:tracePt t="892" x="4137025" y="4675188"/>
          <p14:tracePt t="908" x="4273550" y="4621213"/>
          <p14:tracePt t="913" x="4346575" y="4611688"/>
          <p14:tracePt t="920" x="4365625" y="4584700"/>
          <p14:tracePt t="927" x="4392613" y="4584700"/>
          <p14:tracePt t="934" x="4419600" y="4575175"/>
          <p14:tracePt t="942" x="4429125" y="4575175"/>
          <p14:tracePt t="948" x="4456113" y="4575175"/>
          <p14:tracePt t="963" x="4465638" y="4565650"/>
          <p14:tracePt t="977" x="4475163" y="4565650"/>
          <p14:tracePt t="992" x="4502150" y="4565650"/>
          <p14:tracePt t="1034" x="4511675" y="4565650"/>
          <p14:tracePt t="1041" x="4511675" y="4575175"/>
          <p14:tracePt t="1299" x="4538663" y="4565650"/>
          <p14:tracePt t="1305" x="4602163" y="4538663"/>
          <p14:tracePt t="1311" x="4684713" y="4492625"/>
          <p14:tracePt t="1318" x="4740275" y="4456113"/>
          <p14:tracePt t="1325" x="4849813" y="4383088"/>
          <p14:tracePt t="1332" x="4976813" y="4329113"/>
          <p14:tracePt t="1341" x="5114925" y="4292600"/>
          <p14:tracePt t="1346" x="5305425" y="4246563"/>
          <p14:tracePt t="1353" x="5424488" y="4227513"/>
          <p14:tracePt t="1360" x="5607050" y="4227513"/>
          <p14:tracePt t="1367" x="5845175" y="4227513"/>
          <p14:tracePt t="1375" x="6110288" y="4292600"/>
          <p14:tracePt t="1382" x="6256338" y="4319588"/>
          <p14:tracePt t="1391" x="6392863" y="4392613"/>
          <p14:tracePt t="1396" x="6704013" y="4502150"/>
          <p14:tracePt t="1403" x="6931025" y="4638675"/>
          <p14:tracePt t="1410" x="7069138" y="4694238"/>
          <p14:tracePt t="1417" x="7178675" y="4784725"/>
          <p14:tracePt t="1425" x="7324725" y="4903788"/>
          <p14:tracePt t="1431" x="7434263" y="5032375"/>
          <p14:tracePt t="1443" x="7516813" y="5113338"/>
          <p14:tracePt t="1445" x="7580313" y="5186363"/>
          <p14:tracePt t="1996" x="7580313" y="5141913"/>
          <p14:tracePt t="2003" x="7570788" y="5068888"/>
          <p14:tracePt t="2007" x="7570788" y="5013325"/>
          <p14:tracePt t="2014" x="7561263" y="4976813"/>
          <p14:tracePt t="2024" x="7553325" y="4884738"/>
          <p14:tracePt t="2028" x="7534275" y="4811713"/>
          <p14:tracePt t="2035" x="7543800" y="4648200"/>
          <p14:tracePt t="2042" x="7543800" y="4592638"/>
          <p14:tracePt t="2049" x="7543800" y="4502150"/>
          <p14:tracePt t="2057" x="7543800" y="4419600"/>
          <p14:tracePt t="2064" x="7553325" y="4365625"/>
          <p14:tracePt t="2071" x="7570788" y="4292600"/>
          <p14:tracePt t="2078" x="7597775" y="4173538"/>
          <p14:tracePt t="2085" x="7616825" y="4064000"/>
          <p14:tracePt t="2092" x="7643813" y="3990975"/>
          <p14:tracePt t="2099" x="7662863" y="3917950"/>
          <p14:tracePt t="2108" x="7699375" y="3852863"/>
          <p14:tracePt t="2114" x="7699375" y="3825875"/>
          <p14:tracePt t="2120" x="7707313" y="3798888"/>
          <p14:tracePt t="2127" x="7716838" y="3779838"/>
          <p14:tracePt t="2142" x="7716838" y="3771900"/>
          <p14:tracePt t="2151" x="7716838" y="3762375"/>
          <p14:tracePt t="11279" x="7707313" y="3743325"/>
          <p14:tracePt t="11292" x="7670800" y="3716338"/>
          <p14:tracePt t="11300" x="7662863" y="3698875"/>
          <p14:tracePt t="11304" x="7634288" y="3689350"/>
          <p14:tracePt t="11311" x="7607300" y="3652838"/>
          <p14:tracePt t="11318" x="7589838" y="3633788"/>
          <p14:tracePt t="11325" x="7561263" y="3616325"/>
          <p14:tracePt t="11333" x="7534275" y="3589338"/>
          <p14:tracePt t="11341" x="7507288" y="3570288"/>
          <p14:tracePt t="11347" x="7470775" y="3552825"/>
          <p14:tracePt t="11354" x="7451725" y="3543300"/>
          <p14:tracePt t="11360" x="7407275" y="3516313"/>
          <p14:tracePt t="11368" x="7378700" y="3497263"/>
          <p14:tracePt t="11375" x="7351713" y="3487738"/>
          <p14:tracePt t="11382" x="7351713" y="3479800"/>
          <p14:tracePt t="11391" x="7305675" y="3460750"/>
          <p14:tracePt t="11403" x="7278688" y="3443288"/>
          <p14:tracePt t="11418" x="7269163" y="3443288"/>
          <p14:tracePt t="11425" x="7251700" y="3414713"/>
          <p14:tracePt t="11432" x="7242175" y="3414713"/>
          <p14:tracePt t="11441" x="7242175" y="3406775"/>
          <p14:tracePt t="11446" x="7223125" y="3397250"/>
          <p14:tracePt t="11467" x="7205663" y="3387725"/>
          <p14:tracePt t="11475" x="7205663" y="3370263"/>
          <p14:tracePt t="12157" x="7196138" y="3378200"/>
          <p14:tracePt t="12230" x="7196138" y="3387725"/>
          <p14:tracePt t="12250" x="7196138" y="3397250"/>
          <p14:tracePt t="12285" x="7196138" y="3414713"/>
          <p14:tracePt t="12292" x="7196138" y="3424238"/>
          <p14:tracePt t="12328" x="7223125" y="3443288"/>
          <p14:tracePt t="12334" x="7288213" y="3497263"/>
          <p14:tracePt t="12342" x="7324725" y="3516313"/>
          <p14:tracePt t="12348" x="7361238" y="3543300"/>
          <p14:tracePt t="12357" x="7415213" y="3560763"/>
          <p14:tracePt t="12363" x="7415213" y="3570288"/>
          <p14:tracePt t="12369" x="7461250" y="3606800"/>
          <p14:tracePt t="12385" x="7488238" y="3625850"/>
          <p14:tracePt t="12392" x="7507288" y="3633788"/>
          <p14:tracePt t="12398" x="7524750" y="3643313"/>
          <p14:tracePt t="12407" x="7543800" y="3670300"/>
          <p14:tracePt t="12412" x="7561263" y="3670300"/>
          <p14:tracePt t="12419" x="7570788" y="3689350"/>
          <p14:tracePt t="12426" x="7589838" y="3706813"/>
          <p14:tracePt t="12433" x="7607300" y="3725863"/>
          <p14:tracePt t="12441" x="7634288" y="3743325"/>
          <p14:tracePt t="12448" x="7634288" y="3752850"/>
          <p14:tracePt t="12457" x="7643813" y="3762375"/>
          <p14:tracePt t="12462" x="7653338" y="3762375"/>
          <p14:tracePt t="12469" x="7662863" y="3771900"/>
          <p14:tracePt t="12483" x="7680325" y="3779838"/>
          <p14:tracePt t="12498" x="7689850" y="3789363"/>
          <p14:tracePt t="12508" x="7699375" y="3789363"/>
          <p14:tracePt t="12805" x="7707313" y="3789363"/>
          <p14:tracePt t="14304" x="7707313" y="3779838"/>
          <p14:tracePt t="14388" x="7707313" y="3771900"/>
          <p14:tracePt t="14402" x="7680325" y="3725863"/>
          <p14:tracePt t="14409" x="7662863" y="3698875"/>
          <p14:tracePt t="14429" x="7643813" y="3662363"/>
          <p14:tracePt t="14436" x="7634288" y="3662363"/>
          <p14:tracePt t="14443" x="7616825" y="3643313"/>
          <p14:tracePt t="14450" x="7616825" y="3633788"/>
          <p14:tracePt t="14458" x="7616825" y="3625850"/>
          <p14:tracePt t="14465" x="7589838" y="3616325"/>
          <p14:tracePt t="14487" x="7570788" y="3579813"/>
          <p14:tracePt t="14501" x="7553325" y="3570288"/>
          <p14:tracePt t="14508" x="7553325" y="3560763"/>
          <p14:tracePt t="14514" x="7543800" y="3560763"/>
          <p14:tracePt t="14523" x="7534275" y="3543300"/>
          <p14:tracePt t="14529" x="7524750" y="3516313"/>
          <p14:tracePt t="14536" x="7516813" y="3516313"/>
          <p14:tracePt t="14543" x="7497763" y="3497263"/>
          <p14:tracePt t="14550" x="7497763" y="3487738"/>
          <p14:tracePt t="14558" x="7488238" y="3487738"/>
          <p14:tracePt t="14564" x="7480300" y="3487738"/>
          <p14:tracePt t="14573" x="7470775" y="3470275"/>
          <p14:tracePt t="14578" x="7451725" y="3470275"/>
          <p14:tracePt t="14585" x="7434263" y="3460750"/>
          <p14:tracePt t="14600" x="7434263" y="3451225"/>
          <p14:tracePt t="14608" x="7415213" y="3451225"/>
          <p14:tracePt t="14615" x="7407275" y="3451225"/>
          <p14:tracePt t="14621" x="7407275" y="3443288"/>
          <p14:tracePt t="14628" x="7378700" y="3443288"/>
          <p14:tracePt t="14642" x="7361238" y="3443288"/>
          <p14:tracePt t="14658" x="7334250" y="3443288"/>
          <p14:tracePt t="14671" x="7324725" y="3460750"/>
          <p14:tracePt t="14686" x="7305675" y="3460750"/>
          <p14:tracePt t="14692" x="7288213" y="3470275"/>
          <p14:tracePt t="14708" x="7288213" y="3479800"/>
          <p14:tracePt t="14713" x="7278688" y="3487738"/>
          <p14:tracePt t="14720" x="7269163" y="3487738"/>
          <p14:tracePt t="14751" x="7251700" y="3497263"/>
          <p14:tracePt t="14844" x="7251700" y="3506788"/>
          <p14:tracePt t="16164" x="7259638" y="3524250"/>
          <p14:tracePt t="16169" x="7259638" y="3533775"/>
          <p14:tracePt t="16184" x="7269163" y="3533775"/>
          <p14:tracePt t="16191" x="7278688" y="3543300"/>
          <p14:tracePt t="16198" x="7278688" y="3560763"/>
          <p14:tracePt t="16219" x="7278688" y="3570288"/>
          <p14:tracePt t="16235" x="7288213" y="3579813"/>
          <p14:tracePt t="16257" x="7288213" y="3589338"/>
          <p14:tracePt t="16270" x="7305675" y="3597275"/>
          <p14:tracePt t="16319" x="7305675" y="3606800"/>
          <p14:tracePt t="16333" x="7305675" y="3625850"/>
          <p14:tracePt t="16363" x="7324725" y="3633788"/>
          <p14:tracePt t="16368" x="7361238" y="3670300"/>
          <p14:tracePt t="16376" x="7415213" y="3743325"/>
          <p14:tracePt t="16382" x="7424738" y="3743325"/>
          <p14:tracePt t="16391" x="7451725" y="3771900"/>
          <p14:tracePt t="16397" x="7461250" y="3798888"/>
          <p14:tracePt t="16403" x="7516813" y="3871913"/>
          <p14:tracePt t="16411" x="7524750" y="3871913"/>
          <p14:tracePt t="16418" x="7534275" y="3898900"/>
          <p14:tracePt t="16425" x="7543800" y="3908425"/>
          <p14:tracePt t="16432" x="7561263" y="3917950"/>
          <p14:tracePt t="16446" x="7580313" y="3944938"/>
          <p14:tracePt t="16453" x="7580313" y="3963988"/>
          <p14:tracePt t="16461" x="7607300" y="3971925"/>
          <p14:tracePt t="16475" x="7626350" y="4000500"/>
          <p14:tracePt t="16484" x="7643813" y="4000500"/>
          <p14:tracePt t="16492" x="7653338" y="4017963"/>
          <p14:tracePt t="16501" x="7662863" y="4037013"/>
          <p14:tracePt t="16503" x="7670800" y="4044950"/>
          <p14:tracePt t="16510" x="7680325" y="4044950"/>
          <p14:tracePt t="16517" x="7680325" y="4054475"/>
          <p14:tracePt t="16524" x="7716838" y="4081463"/>
          <p14:tracePt t="16546" x="7726363" y="4090988"/>
          <p14:tracePt t="16567" x="7753350" y="4137025"/>
          <p14:tracePt t="16582" x="7753350" y="4154488"/>
          <p14:tracePt t="16591" x="7762875" y="4154488"/>
          <p14:tracePt t="16596" x="7772400" y="4164013"/>
          <p14:tracePt t="16710" x="7772400" y="4173538"/>
          <p14:tracePt t="16774" x="7762875" y="4173538"/>
          <p14:tracePt t="16788" x="7753350" y="4173538"/>
          <p14:tracePt t="16866" x="7716838" y="4173538"/>
          <p14:tracePt t="16873" x="7689850" y="4137025"/>
          <p14:tracePt t="16894" x="7680325" y="4127500"/>
          <p14:tracePt t="16901" x="7662863" y="4081463"/>
          <p14:tracePt t="16909" x="7662863" y="4073525"/>
          <p14:tracePt t="16915" x="7653338" y="4054475"/>
          <p14:tracePt t="16924" x="7634288" y="4037013"/>
          <p14:tracePt t="16929" x="7634288" y="4017963"/>
          <p14:tracePt t="16936" x="7626350" y="4000500"/>
          <p14:tracePt t="16944" x="7626350" y="3990975"/>
          <p14:tracePt t="16959" x="7626350" y="3981450"/>
          <p14:tracePt t="17008" x="7626350" y="3971925"/>
          <p14:tracePt t="17416" x="7607300" y="3927475"/>
          <p14:tracePt t="17443" x="7607300" y="3917950"/>
          <p14:tracePt t="17784" x="7626350" y="3917950"/>
          <p14:tracePt t="17800" x="7634288" y="3917950"/>
          <p14:tracePt t="17810" x="7643813" y="3935413"/>
          <p14:tracePt t="17818" x="7662863" y="3954463"/>
          <p14:tracePt t="17832" x="7699375" y="3981450"/>
          <p14:tracePt t="17845" x="7716838" y="4000500"/>
          <p14:tracePt t="17853" x="7716838" y="4017963"/>
          <p14:tracePt t="17860" x="7726363" y="4027488"/>
          <p14:tracePt t="17875" x="7735888" y="4064000"/>
          <p14:tracePt t="17891" x="7735888" y="4081463"/>
          <p14:tracePt t="17895" x="7743825" y="4100513"/>
          <p14:tracePt t="17902" x="7743825" y="4110038"/>
          <p14:tracePt t="17909" x="7743825" y="4117975"/>
          <p14:tracePt t="17916" x="7743825" y="4127500"/>
          <p14:tracePt t="17925" x="7743825" y="4137025"/>
          <p14:tracePt t="17939" x="7743825" y="4146550"/>
          <p14:tracePt t="17945" x="7735888" y="4146550"/>
          <p14:tracePt t="17974" x="7735888" y="4164013"/>
          <p14:tracePt t="17982" x="7726363" y="4164013"/>
          <p14:tracePt t="17995" x="7699375" y="4173538"/>
          <p14:tracePt t="18202" x="7707313" y="4173538"/>
          <p14:tracePt t="18224" x="7735888" y="4191000"/>
          <p14:tracePt t="18264" x="7743825" y="4200525"/>
          <p14:tracePt t="18273" x="7762875" y="4200525"/>
          <p14:tracePt t="18279" x="7772400" y="4200525"/>
          <p14:tracePt t="18286" x="7780338" y="4200525"/>
          <p14:tracePt t="18293" x="7799388" y="4210050"/>
          <p14:tracePt t="18300" x="7808913" y="4210050"/>
          <p14:tracePt t="18308" x="7845425" y="4219575"/>
          <p14:tracePt t="18314" x="7853363" y="4219575"/>
          <p14:tracePt t="18324" x="7862888" y="4227513"/>
          <p14:tracePt t="18328" x="7881938" y="4227513"/>
          <p14:tracePt t="18336" x="7918450" y="4227513"/>
          <p14:tracePt t="18343" x="7926388" y="4227513"/>
          <p14:tracePt t="18350" x="7962900" y="4237038"/>
          <p14:tracePt t="18358" x="7991475" y="4237038"/>
          <p14:tracePt t="18364" x="8027988" y="4237038"/>
          <p14:tracePt t="18373" x="8072438" y="4237038"/>
          <p14:tracePt t="18378" x="8118475" y="4237038"/>
          <p14:tracePt t="18386" x="8128000" y="4237038"/>
          <p14:tracePt t="18393" x="8191500" y="4237038"/>
          <p14:tracePt t="18400" x="8201025" y="4227513"/>
          <p14:tracePt t="18408" x="8228013" y="4227513"/>
          <p14:tracePt t="18414" x="8247063" y="4219575"/>
          <p14:tracePt t="18421" x="8274050" y="4219575"/>
          <p14:tracePt t="18428" x="8293100" y="4219575"/>
          <p14:tracePt t="18435" x="8301038" y="4219575"/>
          <p14:tracePt t="18442" x="8337550" y="4210050"/>
          <p14:tracePt t="18449" x="8347075" y="4210050"/>
          <p14:tracePt t="18458" x="8366125" y="4210050"/>
          <p14:tracePt t="18463" x="8374063" y="4200525"/>
          <p14:tracePt t="18472" x="8383588" y="4200525"/>
          <p14:tracePt t="18478" x="8402638" y="4200525"/>
          <p14:tracePt t="18485" x="8410575" y="4200525"/>
          <p14:tracePt t="18499" x="8420100" y="4200525"/>
          <p14:tracePt t="18514" x="8429625" y="4200525"/>
          <p14:tracePt t="18527" x="8439150" y="4200525"/>
          <p14:tracePt t="18799" x="8429625" y="4191000"/>
          <p14:tracePt t="18805" x="8402638" y="4191000"/>
          <p14:tracePt t="18812" x="8383588" y="4191000"/>
          <p14:tracePt t="18820" x="8310563" y="4154488"/>
          <p14:tracePt t="18826" x="8301038" y="4154488"/>
          <p14:tracePt t="18833" x="8264525" y="4146550"/>
          <p14:tracePt t="18842" x="8220075" y="4137025"/>
          <p14:tracePt t="18847" x="8191500" y="4137025"/>
          <p14:tracePt t="18854" x="8174038" y="4137025"/>
          <p14:tracePt t="18861" x="8128000" y="4137025"/>
          <p14:tracePt t="18868" x="8101013" y="4137025"/>
          <p14:tracePt t="18875" x="8064500" y="4137025"/>
          <p14:tracePt t="18883" x="8045450" y="4137025"/>
          <p14:tracePt t="18891" x="8027988" y="4137025"/>
          <p14:tracePt t="18897" x="8008938" y="4137025"/>
          <p14:tracePt t="18904" x="7981950" y="4137025"/>
          <p14:tracePt t="18918" x="7962900" y="4137025"/>
          <p14:tracePt t="18925" x="7962900" y="4146550"/>
          <p14:tracePt t="18941" x="7954963" y="4146550"/>
          <p14:tracePt t="18946" x="7945438" y="4146550"/>
          <p14:tracePt t="19638" x="7935913" y="4146550"/>
          <p14:tracePt t="19644" x="7908925" y="4154488"/>
          <p14:tracePt t="19660" x="7881938" y="4154488"/>
          <p14:tracePt t="19672" x="7862888" y="4154488"/>
          <p14:tracePt t="19692" x="7835900" y="4154488"/>
          <p14:tracePt t="19707" x="7816850" y="4154488"/>
          <p14:tracePt t="19714" x="7799388" y="4154488"/>
          <p14:tracePt t="19728" x="7780338" y="4154488"/>
          <p14:tracePt t="19742" x="7753350" y="4146550"/>
          <p14:tracePt t="19749" x="7743825" y="4146550"/>
          <p14:tracePt t="19763" x="7726363" y="4146550"/>
          <p14:tracePt t="19770" x="7716838" y="4137025"/>
          <p14:tracePt t="19792" x="7689850" y="4137025"/>
          <p14:tracePt t="19808" x="7689850" y="4127500"/>
          <p14:tracePt t="19823" x="7662863" y="4127500"/>
          <p14:tracePt t="19842" x="7653338" y="4127500"/>
          <p14:tracePt t="19849" x="7634288" y="4127500"/>
          <p14:tracePt t="19857" x="7626350" y="4127500"/>
          <p14:tracePt t="19870" x="7616825" y="4127500"/>
          <p14:tracePt t="19877" x="7607300" y="4127500"/>
          <p14:tracePt t="29928" x="7643813" y="4117975"/>
          <p14:tracePt t="29934" x="7662863" y="4117975"/>
          <p14:tracePt t="29942" x="7707313" y="4110038"/>
          <p14:tracePt t="29948" x="7726363" y="4110038"/>
          <p14:tracePt t="29957" x="7772400" y="4100513"/>
          <p14:tracePt t="29963" x="7780338" y="4100513"/>
          <p14:tracePt t="29970" x="7789863" y="4100513"/>
          <p14:tracePt t="29977" x="7799388" y="4100513"/>
          <p14:tracePt t="29984" x="7808913" y="4100513"/>
          <p14:tracePt t="29998" x="7816850" y="4100513"/>
          <p14:tracePt t="30229" x="7799388" y="4081463"/>
          <p14:tracePt t="30235" x="7799388" y="4073525"/>
          <p14:tracePt t="30243" x="7762875" y="4064000"/>
          <p14:tracePt t="30250" x="7743825" y="4054475"/>
          <p14:tracePt t="30254" x="7726363" y="4054475"/>
          <p14:tracePt t="30261" x="7707313" y="4027488"/>
          <p14:tracePt t="30268" x="7689850" y="4017963"/>
          <p14:tracePt t="30275" x="7662863" y="4017963"/>
          <p14:tracePt t="30282" x="7634288" y="4008438"/>
          <p14:tracePt t="30291" x="7626350" y="4008438"/>
          <p14:tracePt t="30296" x="7607300" y="4000500"/>
          <p14:tracePt t="30305" x="7561263" y="3990975"/>
          <p14:tracePt t="30311" x="7543800" y="3990975"/>
          <p14:tracePt t="30318" x="7507288" y="3981450"/>
          <p14:tracePt t="30325" x="7480300" y="3971925"/>
          <p14:tracePt t="30332" x="7470775" y="3971925"/>
          <p14:tracePt t="30341" x="7415213" y="3971925"/>
          <p14:tracePt t="30346" x="7397750" y="3971925"/>
          <p14:tracePt t="30354" x="7378700" y="3971925"/>
          <p14:tracePt t="30360" x="7361238" y="3971925"/>
          <p14:tracePt t="30368" x="7315200" y="3971925"/>
          <p14:tracePt t="30375" x="7305675" y="3971925"/>
          <p14:tracePt t="30382" x="7288213" y="3971925"/>
          <p14:tracePt t="30391" x="7232650" y="3971925"/>
          <p14:tracePt t="30396" x="7205663" y="3971925"/>
          <p14:tracePt t="30403" x="7178675" y="3981450"/>
          <p14:tracePt t="30410" x="7142163" y="3981450"/>
          <p14:tracePt t="30417" x="7132638" y="3981450"/>
          <p14:tracePt t="30425" x="7123113" y="3981450"/>
          <p14:tracePt t="30432" x="7086600" y="3981450"/>
          <p14:tracePt t="30440" x="7077075" y="3981450"/>
          <p14:tracePt t="30446" x="7059613" y="3981450"/>
          <p14:tracePt t="30453" x="7050088" y="3981450"/>
          <p14:tracePt t="30467" x="7032625" y="3990975"/>
          <p14:tracePt t="30475" x="7013575" y="3990975"/>
          <p14:tracePt t="30504" x="7004050" y="3990975"/>
          <p14:tracePt t="30518" x="6996113" y="3990975"/>
          <p14:tracePt t="30531" x="6977063" y="3990975"/>
          <p14:tracePt t="30545" x="6967538" y="3990975"/>
          <p14:tracePt t="30568" x="6950075" y="4000500"/>
          <p14:tracePt t="30575" x="6940550" y="4000500"/>
          <p14:tracePt t="30804" x="6950075" y="4017963"/>
          <p14:tracePt t="30829" x="6967538" y="4027488"/>
          <p14:tracePt t="30836" x="6996113" y="4054475"/>
          <p14:tracePt t="30851" x="7013575" y="4064000"/>
          <p14:tracePt t="30867" x="7050088" y="4073525"/>
          <p14:tracePt t="30873" x="7059613" y="4073525"/>
          <p14:tracePt t="30879" x="7077075" y="4073525"/>
          <p14:tracePt t="30886" x="7086600" y="4073525"/>
          <p14:tracePt t="30906" x="7113588" y="4073525"/>
          <p14:tracePt t="30909" x="7132638" y="4073525"/>
          <p14:tracePt t="30914" x="7150100" y="4073525"/>
          <p14:tracePt t="30929" x="7159625" y="4073525"/>
          <p14:tracePt t="30936" x="7178675" y="4073525"/>
          <p14:tracePt t="30943" x="7186613" y="4064000"/>
          <p14:tracePt t="30959" x="7196138" y="4064000"/>
          <p14:tracePt t="30972" x="7205663" y="4064000"/>
          <p14:tracePt t="30978" x="7215188" y="4044950"/>
          <p14:tracePt t="30993" x="7232650" y="4044950"/>
          <p14:tracePt t="31000" x="7251700" y="4037013"/>
          <p14:tracePt t="31008" x="7269163" y="4027488"/>
          <p14:tracePt t="31014" x="7288213" y="4017963"/>
          <p14:tracePt t="31021" x="7305675" y="4008438"/>
          <p14:tracePt t="31028" x="7342188" y="4000500"/>
          <p14:tracePt t="31035" x="7361238" y="3990975"/>
          <p14:tracePt t="31042" x="7397750" y="3981450"/>
          <p14:tracePt t="31049" x="7407275" y="3971925"/>
          <p14:tracePt t="31058" x="7470775" y="3971925"/>
          <p14:tracePt t="31064" x="7488238" y="3971925"/>
          <p14:tracePt t="31070" x="7534275" y="3963988"/>
          <p14:tracePt t="31077" x="7561263" y="3963988"/>
          <p14:tracePt t="31085" x="7580313" y="3963988"/>
          <p14:tracePt t="31092" x="7634288" y="3963988"/>
          <p14:tracePt t="31099" x="7653338" y="3963988"/>
          <p14:tracePt t="31108" x="7699375" y="3963988"/>
          <p14:tracePt t="31113" x="7716838" y="3981450"/>
          <p14:tracePt t="31120" x="7735888" y="3981450"/>
          <p14:tracePt t="31127" x="7772400" y="3990975"/>
          <p14:tracePt t="31135" x="7789863" y="3990975"/>
          <p14:tracePt t="31142" x="7826375" y="4008438"/>
          <p14:tracePt t="31149" x="7845425" y="4008438"/>
          <p14:tracePt t="31157" x="7862888" y="4017963"/>
          <p14:tracePt t="31163" x="7889875" y="4027488"/>
          <p14:tracePt t="31170" x="7926388" y="4037013"/>
          <p14:tracePt t="31177" x="7935913" y="4044950"/>
          <p14:tracePt t="31184" x="7954963" y="4054475"/>
          <p14:tracePt t="31191" x="7962900" y="4054475"/>
          <p14:tracePt t="31198" x="8018463" y="4073525"/>
          <p14:tracePt t="31208" x="8027988" y="4073525"/>
          <p14:tracePt t="31213" x="8045450" y="4081463"/>
          <p14:tracePt t="31227" x="8081963" y="4100513"/>
          <p14:tracePt t="31249" x="8108950" y="4110038"/>
          <p14:tracePt t="31263" x="8118475" y="4110038"/>
          <p14:tracePt t="31277" x="8128000" y="4110038"/>
          <p14:tracePt t="31292" x="8128000" y="4117975"/>
          <p14:tracePt t="31298" x="8137525" y="4117975"/>
          <p14:tracePt t="31308" x="8147050" y="4117975"/>
          <p14:tracePt t="31312" x="8154988" y="4117975"/>
          <p14:tracePt t="31319" x="8164513" y="4127500"/>
          <p14:tracePt t="31334" x="8174038" y="4127500"/>
          <p14:tracePt t="31341" x="8183563" y="4127500"/>
          <p14:tracePt t="31357" x="8201025" y="4127500"/>
          <p14:tracePt t="31362" x="8210550" y="4127500"/>
          <p14:tracePt t="31369" x="8228013" y="4127500"/>
          <p14:tracePt t="31376" x="8237538" y="4127500"/>
          <p14:tracePt t="31383" x="8247063" y="4127500"/>
          <p14:tracePt t="31391" x="8264525" y="4117975"/>
          <p14:tracePt t="31398" x="8283575" y="4110038"/>
          <p14:tracePt t="31412" x="8293100" y="4110038"/>
          <p14:tracePt t="31419" x="8301038" y="4110038"/>
          <p14:tracePt t="31426" x="8301038" y="4100513"/>
          <p14:tracePt t="31442" x="8301038" y="4090988"/>
          <p14:tracePt t="31455" x="8310563" y="4081463"/>
          <p14:tracePt t="31491" x="8310563" y="4054475"/>
          <p14:tracePt t="31497" x="8264525" y="4008438"/>
          <p14:tracePt t="31504" x="8256588" y="4008438"/>
          <p14:tracePt t="31511" x="8228013" y="3981450"/>
          <p14:tracePt t="31518" x="8164513" y="3935413"/>
          <p14:tracePt t="31525" x="8128000" y="3935413"/>
          <p14:tracePt t="31532" x="8035925" y="3908425"/>
          <p14:tracePt t="31542" x="7972425" y="3898900"/>
          <p14:tracePt t="31547" x="7908925" y="3889375"/>
          <p14:tracePt t="31554" x="7799388" y="3889375"/>
          <p14:tracePt t="31561" x="7716838" y="3889375"/>
          <p14:tracePt t="31568" x="7670800" y="3889375"/>
          <p14:tracePt t="31575" x="7626350" y="3898900"/>
          <p14:tracePt t="31582" x="7580313" y="3908425"/>
          <p14:tracePt t="31591" x="7507288" y="3917950"/>
          <p14:tracePt t="31596" x="7424738" y="3944938"/>
          <p14:tracePt t="31603" x="7407275" y="3954463"/>
          <p14:tracePt t="31610" x="7334250" y="3990975"/>
          <p14:tracePt t="31617" x="7305675" y="4000500"/>
          <p14:tracePt t="31625" x="7259638" y="4027488"/>
          <p14:tracePt t="31632" x="7232650" y="4064000"/>
          <p14:tracePt t="31641" x="7205663" y="4090988"/>
          <p14:tracePt t="31646" x="7169150" y="4146550"/>
          <p14:tracePt t="31654" x="7150100" y="4183063"/>
          <p14:tracePt t="31661" x="7123113" y="4246563"/>
          <p14:tracePt t="31667" x="7123113" y="4264025"/>
          <p14:tracePt t="31675" x="7105650" y="4337050"/>
          <p14:tracePt t="31691" x="7105650" y="4346575"/>
          <p14:tracePt t="31696" x="7105650" y="4356100"/>
          <p14:tracePt t="31703" x="7105650" y="4373563"/>
          <p14:tracePt t="31742" x="7105650" y="4383088"/>
          <p14:tracePt t="31767" x="7113588" y="4383088"/>
          <p14:tracePt t="31774" x="7132638" y="4402138"/>
          <p14:tracePt t="31781" x="7159625" y="4402138"/>
          <p14:tracePt t="31788" x="7169150" y="4402138"/>
          <p14:tracePt t="31795" x="7186613" y="4392613"/>
          <p14:tracePt t="31802" x="7205663" y="4392613"/>
          <p14:tracePt t="31810" x="7232650" y="4383088"/>
          <p14:tracePt t="31816" x="7251700" y="4356100"/>
          <p14:tracePt t="31825" x="7278688" y="4329113"/>
          <p14:tracePt t="31831" x="7296150" y="4292600"/>
          <p14:tracePt t="31838" x="7315200" y="4283075"/>
          <p14:tracePt t="31845" x="7334250" y="4246563"/>
          <p14:tracePt t="31852" x="7342188" y="4210050"/>
          <p14:tracePt t="31860" x="7342188" y="4191000"/>
          <p14:tracePt t="31867" x="7351713" y="4183063"/>
          <p14:tracePt t="31875" x="7351713" y="4164013"/>
          <p14:tracePt t="31880" x="7361238" y="4154488"/>
          <p14:tracePt t="31887" x="7361238" y="4146550"/>
          <p14:tracePt t="31895" x="7361238" y="4137025"/>
          <p14:tracePt t="31909" x="7361238" y="4127500"/>
          <p14:tracePt t="31924" x="7361238" y="4117975"/>
          <p14:tracePt t="31937" x="7351713" y="4100513"/>
          <p14:tracePt t="31945" x="7315200" y="4090988"/>
          <p14:tracePt t="31951" x="7305675" y="4081463"/>
          <p14:tracePt t="31966" x="7288213" y="4081463"/>
          <p14:tracePt t="31980" x="7259638" y="4081463"/>
          <p14:tracePt t="31987" x="7251700" y="4081463"/>
          <p14:tracePt t="32011" x="7232650" y="4081463"/>
          <p14:tracePt t="32016" x="7223125" y="4090988"/>
          <p14:tracePt t="32037" x="7223125" y="4100513"/>
          <p14:tracePt t="32052" x="7205663" y="4110038"/>
          <p14:tracePt t="32101" x="7205663" y="4117975"/>
          <p14:tracePt t="32225" x="7223125" y="4117975"/>
          <p14:tracePt t="32239" x="7232650" y="4117975"/>
          <p14:tracePt t="32267" x="7251700" y="4110038"/>
          <p14:tracePt t="32280" x="7251700" y="4100513"/>
          <p14:tracePt t="32292" x="7259638" y="4090988"/>
          <p14:tracePt t="32299" x="7269163" y="4081463"/>
          <p14:tracePt t="32423" x="7269163" y="4073525"/>
          <p14:tracePt t="33340" x="7223125" y="4044950"/>
          <p14:tracePt t="33346" x="7086600" y="4008438"/>
          <p14:tracePt t="33351" x="6894513" y="3954463"/>
          <p14:tracePt t="33359" x="6777038" y="3917950"/>
          <p14:tracePt t="33365" x="6630988" y="3881438"/>
          <p14:tracePt t="33374" x="6429375" y="3825875"/>
          <p14:tracePt t="33379" x="6183313" y="3798888"/>
          <p14:tracePt t="33386" x="5981700" y="3771900"/>
          <p14:tracePt t="33393" x="5772150" y="3689350"/>
          <p14:tracePt t="33401" x="5461000" y="3579813"/>
          <p14:tracePt t="33409" x="5168900" y="3516313"/>
          <p14:tracePt t="33415" x="4886325" y="3387725"/>
          <p14:tracePt t="33424" x="4684713" y="3351213"/>
          <p14:tracePt t="33429" x="4383088" y="3241675"/>
          <p14:tracePt t="33436" x="4156075" y="3214688"/>
          <p14:tracePt t="33443" x="4037013" y="3178175"/>
          <p14:tracePt t="33450" x="3825875" y="3132138"/>
          <p14:tracePt t="33458" x="3689350" y="3095625"/>
          <p14:tracePt t="33464" x="3543300" y="3059113"/>
          <p14:tracePt t="33474" x="3443288" y="3049588"/>
          <p14:tracePt t="33478" x="3351213" y="3049588"/>
          <p14:tracePt t="33485" x="3306763" y="3013075"/>
          <p14:tracePt t="33493" x="3214688" y="3013075"/>
          <p14:tracePt t="33500" x="3122613" y="3013075"/>
          <p14:tracePt t="33509" x="3078163" y="3013075"/>
          <p14:tracePt t="33514" x="3022600" y="3005138"/>
          <p14:tracePt t="33521" x="2986088" y="2995613"/>
          <p14:tracePt t="33528" x="2932113" y="2995613"/>
          <p14:tracePt t="33535" x="2903538" y="2995613"/>
          <p14:tracePt t="33542" x="2886075" y="2995613"/>
          <p14:tracePt t="33549" x="2849563" y="2995613"/>
          <p14:tracePt t="33558" x="2830513" y="2995613"/>
          <p14:tracePt t="33564" x="2822575" y="2995613"/>
          <p14:tracePt t="33578" x="2813050" y="2995613"/>
          <p14:tracePt t="33585" x="2803525" y="2995613"/>
          <p14:tracePt t="33599" x="2786063" y="2995613"/>
          <p14:tracePt t="33927" x="2786063" y="3005138"/>
          <p14:tracePt t="33955" x="2813050" y="3022600"/>
          <p14:tracePt t="33962" x="2840038" y="3032125"/>
          <p14:tracePt t="33968" x="2859088" y="3032125"/>
          <p14:tracePt t="33976" x="2895600" y="3041650"/>
          <p14:tracePt t="33983" x="2932113" y="3041650"/>
          <p14:tracePt t="33992" x="2959100" y="3041650"/>
          <p14:tracePt t="33997" x="3013075" y="3032125"/>
          <p14:tracePt t="34004" x="3041650" y="3032125"/>
          <p14:tracePt t="34011" x="3078163" y="3013075"/>
          <p14:tracePt t="34018" x="3114675" y="3013075"/>
          <p14:tracePt t="34025" x="3132138" y="3005138"/>
          <p14:tracePt t="34032" x="3151188" y="3005138"/>
          <p14:tracePt t="34047" x="3168650" y="3005138"/>
          <p14:tracePt t="34069" x="3178175" y="3005138"/>
          <p14:tracePt t="34083" x="3178175" y="3022600"/>
          <p14:tracePt t="34091" x="3187700" y="3049588"/>
          <p14:tracePt t="34096" x="3187700" y="3122613"/>
          <p14:tracePt t="34105" x="3187700" y="3168650"/>
          <p14:tracePt t="34111" x="3141663" y="3268663"/>
          <p14:tracePt t="34118" x="3122613" y="3341688"/>
          <p14:tracePt t="34125" x="3086100" y="3406775"/>
          <p14:tracePt t="34132" x="3059113" y="3460750"/>
          <p14:tracePt t="34141" x="3022600" y="3487738"/>
          <p14:tracePt t="34146" x="2986088" y="3543300"/>
          <p14:tracePt t="34153" x="2932113" y="3589338"/>
          <p14:tracePt t="34160" x="2903538" y="3643313"/>
          <p14:tracePt t="34167" x="2876550" y="3679825"/>
          <p14:tracePt t="34175" x="2830513" y="3762375"/>
          <p14:tracePt t="34181" x="2822575" y="3779838"/>
          <p14:tracePt t="34191" x="2803525" y="3808413"/>
          <p14:tracePt t="34196" x="2794000" y="3816350"/>
          <p14:tracePt t="34203" x="2794000" y="3844925"/>
          <p14:tracePt t="34210" x="2794000" y="3852863"/>
          <p14:tracePt t="34225" x="2786063" y="3862388"/>
          <p14:tracePt t="34262" x="2786063" y="3871913"/>
          <p14:tracePt t="34276" x="2786063" y="3881438"/>
          <p14:tracePt t="34282" x="2813050" y="3889375"/>
          <p14:tracePt t="34289" x="2859088" y="3908425"/>
          <p14:tracePt t="34295" x="2886075" y="3908425"/>
          <p14:tracePt t="34302" x="2932113" y="3917950"/>
          <p14:tracePt t="34310" x="3005138" y="3917950"/>
          <p14:tracePt t="34317" x="3068638" y="3927475"/>
          <p14:tracePt t="34325" x="3105150" y="3944938"/>
          <p14:tracePt t="34331" x="3151188" y="3954463"/>
          <p14:tracePt t="34340" x="3168650" y="3963988"/>
          <p14:tracePt t="34345" x="3187700" y="3971925"/>
          <p14:tracePt t="34352" x="3232150" y="4000500"/>
          <p14:tracePt t="34360" x="3270250" y="4008438"/>
          <p14:tracePt t="34375" x="3278188" y="4017963"/>
          <p14:tracePt t="34388" x="3306763" y="4044950"/>
          <p14:tracePt t="34395" x="3324225" y="4081463"/>
          <p14:tracePt t="34402" x="3324225" y="4090988"/>
          <p14:tracePt t="34409" x="3324225" y="4127500"/>
          <p14:tracePt t="34416" x="3324225" y="4137025"/>
          <p14:tracePt t="34424" x="3306763" y="4164013"/>
          <p14:tracePt t="34430" x="3287713" y="4183063"/>
          <p14:tracePt t="34437" x="3270250" y="4210050"/>
          <p14:tracePt t="34444" x="3251200" y="4219575"/>
          <p14:tracePt t="34451" x="3232150" y="4227513"/>
          <p14:tracePt t="34458" x="3168650" y="4256088"/>
          <p14:tracePt t="34466" x="3132138" y="4273550"/>
          <p14:tracePt t="34475" x="3086100" y="4283075"/>
          <p14:tracePt t="34480" x="3013075" y="4300538"/>
          <p14:tracePt t="34487" x="2976563" y="4300538"/>
          <p14:tracePt t="34494" x="2895600" y="4319588"/>
          <p14:tracePt t="34501" x="2867025" y="4319588"/>
          <p14:tracePt t="34509" x="2794000" y="4319588"/>
          <p14:tracePt t="34515" x="2767013" y="4319588"/>
          <p14:tracePt t="34524" x="2720975" y="4319588"/>
          <p14:tracePt t="34530" x="2684463" y="4319588"/>
          <p14:tracePt t="34537" x="2647950" y="4310063"/>
          <p14:tracePt t="34544" x="2593975" y="4300538"/>
          <p14:tracePt t="34551" x="2574925" y="4300538"/>
          <p14:tracePt t="34559" x="2520950" y="4292600"/>
          <p14:tracePt t="34565" x="2493963" y="4292600"/>
          <p14:tracePt t="34575" x="2474913" y="4283075"/>
          <p14:tracePt t="34579" x="2465388" y="4283075"/>
          <p14:tracePt t="34586" x="2457450" y="4283075"/>
          <p14:tracePt t="34679" x="2493963" y="4292600"/>
          <p14:tracePt t="34686" x="2538413" y="4319588"/>
          <p14:tracePt t="34693" x="2611438" y="4365625"/>
          <p14:tracePt t="34700" x="2630488" y="4383088"/>
          <p14:tracePt t="34709" x="2703513" y="4410075"/>
          <p14:tracePt t="34715" x="2757488" y="4456113"/>
          <p14:tracePt t="34723" x="2859088" y="4475163"/>
          <p14:tracePt t="34729" x="2940050" y="4502150"/>
          <p14:tracePt t="34736" x="2995613" y="4511675"/>
          <p14:tracePt t="34743" x="3049588" y="4529138"/>
          <p14:tracePt t="34750" x="3122613" y="4548188"/>
          <p14:tracePt t="34758" x="3159125" y="4565650"/>
          <p14:tracePt t="34764" x="3187700" y="4575175"/>
          <p14:tracePt t="34771" x="3214688" y="4584700"/>
          <p14:tracePt t="34778" x="3241675" y="4592638"/>
          <p14:tracePt t="34785" x="3251200" y="4602163"/>
          <p14:tracePt t="34800" x="3270250" y="4611688"/>
          <p14:tracePt t="34814" x="3287713" y="4611688"/>
          <p14:tracePt t="34823" x="3287713" y="4621213"/>
          <p14:tracePt t="34828" x="3306763" y="4665663"/>
          <p14:tracePt t="34835" x="3314700" y="4675188"/>
          <p14:tracePt t="34842" x="3324225" y="4757738"/>
          <p14:tracePt t="34850" x="3324225" y="4784725"/>
          <p14:tracePt t="34858" x="3314700" y="4848225"/>
          <p14:tracePt t="34863" x="3297238" y="4884738"/>
          <p14:tracePt t="34871" x="3260725" y="4949825"/>
          <p14:tracePt t="34878" x="3260725" y="4967288"/>
          <p14:tracePt t="34885" x="3241675" y="5022850"/>
          <p14:tracePt t="34892" x="3224213" y="5032375"/>
          <p14:tracePt t="34899" x="3195638" y="5068888"/>
          <p14:tracePt t="34909" x="3178175" y="5076825"/>
          <p14:tracePt t="34913" x="3159125" y="5105400"/>
          <p14:tracePt t="34921" x="3159125" y="5122863"/>
          <p14:tracePt t="34928" x="3151188" y="5132388"/>
          <p14:tracePt t="34934" x="3132138" y="5141913"/>
          <p14:tracePt t="34942" x="3132138" y="5159375"/>
          <p14:tracePt t="35007" x="3159125" y="5186363"/>
          <p14:tracePt t="35013" x="3195638" y="5186363"/>
          <p14:tracePt t="35020" x="3232150" y="5186363"/>
          <p14:tracePt t="35027" x="3260725" y="5178425"/>
          <p14:tracePt t="35034" x="3306763" y="5178425"/>
          <p14:tracePt t="35042" x="3343275" y="5168900"/>
          <p14:tracePt t="35048" x="3416300" y="5159375"/>
          <p14:tracePt t="35057" x="3433763" y="5149850"/>
          <p14:tracePt t="35062" x="3470275" y="5149850"/>
          <p14:tracePt t="35070" x="3479800" y="5149850"/>
          <p14:tracePt t="35172" x="3452813" y="5168900"/>
          <p14:tracePt t="35178" x="3433763" y="5178425"/>
          <p14:tracePt t="35183" x="3397250" y="5205413"/>
          <p14:tracePt t="35192" x="3397250" y="5214938"/>
          <p14:tracePt t="35197" x="3370263" y="5222875"/>
          <p14:tracePt t="35204" x="3351213" y="5232400"/>
          <p14:tracePt t="35212" x="3343275" y="5232400"/>
          <p14:tracePt t="35227" x="3343275" y="5241925"/>
          <p14:tracePt t="35233" x="3333750" y="5241925"/>
          <p14:tracePt t="35242" x="3324225" y="5259388"/>
          <p14:tracePt t="35254" x="3278188" y="5295900"/>
          <p14:tracePt t="35261" x="3270250" y="5324475"/>
          <p14:tracePt t="35268" x="3260725" y="5441950"/>
          <p14:tracePt t="35275" x="3260725" y="5524500"/>
          <p14:tracePt t="35283" x="3278188" y="5616575"/>
          <p14:tracePt t="35292" x="3324225" y="5680075"/>
          <p14:tracePt t="35297" x="3370263" y="5799138"/>
          <p14:tracePt t="35304" x="3406775" y="5945188"/>
          <p14:tracePt t="35311" x="3452813" y="6008688"/>
          <p14:tracePt t="35318" x="3489325" y="6100763"/>
          <p14:tracePt t="35325" x="3497263" y="6118225"/>
          <p14:tracePt t="35333" x="3506788" y="6164263"/>
          <p14:tracePt t="35341" x="3506788" y="6191250"/>
          <p14:tracePt t="35346" x="3516313" y="6191250"/>
          <p14:tracePt t="35354" x="3516313" y="6210300"/>
          <p14:tracePt t="35361" x="3525838" y="6218238"/>
          <p14:tracePt t="35442" x="3533775" y="6218238"/>
          <p14:tracePt t="35454" x="3552825" y="6210300"/>
          <p14:tracePt t="35460" x="3570288" y="6200775"/>
          <p14:tracePt t="35467" x="3589338" y="6181725"/>
          <p14:tracePt t="35475" x="3625850" y="6145213"/>
          <p14:tracePt t="35482" x="3643313" y="6127750"/>
          <p14:tracePt t="35491" x="3716338" y="6045200"/>
          <p14:tracePt t="35496" x="3735388" y="6027738"/>
          <p14:tracePt t="35503" x="3752850" y="6008688"/>
          <p14:tracePt t="35510" x="3771900" y="5991225"/>
          <p14:tracePt t="35517" x="3808413" y="5981700"/>
          <p14:tracePt t="35525" x="3825875" y="5954713"/>
          <p14:tracePt t="35531" x="3844925" y="5945188"/>
          <p14:tracePt t="35540" x="3871913" y="5935663"/>
          <p14:tracePt t="35545" x="3881438" y="5935663"/>
          <p14:tracePt t="35582" x="3898900" y="5935663"/>
          <p14:tracePt t="35589" x="3908425" y="5954713"/>
          <p14:tracePt t="35596" x="3935413" y="5991225"/>
          <p14:tracePt t="35602" x="3944938" y="6008688"/>
          <p14:tracePt t="35609" x="3963988" y="6035675"/>
          <p14:tracePt t="35616" x="3971925" y="6045200"/>
          <p14:tracePt t="35625" x="3990975" y="6072188"/>
          <p14:tracePt t="35631" x="4000500" y="6081713"/>
          <p14:tracePt t="35638" x="4008438" y="6091238"/>
          <p14:tracePt t="35645" x="4027488" y="6108700"/>
          <p14:tracePt t="35652" x="4054475" y="6137275"/>
          <p14:tracePt t="35660" x="4073525" y="6154738"/>
          <p14:tracePt t="35666" x="4137025" y="6181725"/>
          <p14:tracePt t="35675" x="4156075" y="6191250"/>
          <p14:tracePt t="35681" x="4192588" y="6218238"/>
          <p14:tracePt t="35687" x="4229100" y="6218238"/>
          <p14:tracePt t="35694" x="4265613" y="6237288"/>
          <p14:tracePt t="35701" x="4273550" y="6237288"/>
          <p14:tracePt t="35709" x="4302125" y="6246813"/>
          <p14:tracePt t="35716" x="4310063" y="6246813"/>
          <p14:tracePt t="36037" x="4283075" y="6227763"/>
          <p14:tracePt t="36044" x="4200525" y="6145213"/>
          <p14:tracePt t="36050" x="4137025" y="6064250"/>
          <p14:tracePt t="36059" x="4110038" y="6008688"/>
          <p14:tracePt t="36064" x="4027488" y="5945188"/>
          <p14:tracePt t="36071" x="3935413" y="5843588"/>
          <p14:tracePt t="36078" x="3771900" y="5670550"/>
          <p14:tracePt t="36085" x="3570288" y="5368925"/>
          <p14:tracePt t="36092" x="3379788" y="5149850"/>
          <p14:tracePt t="36099" x="3278188" y="5022850"/>
          <p14:tracePt t="36108" x="3105150" y="4775200"/>
          <p14:tracePt t="36114" x="2940050" y="4492625"/>
          <p14:tracePt t="36121" x="2876550" y="4329113"/>
          <p14:tracePt t="36128" x="2813050" y="4210050"/>
          <p14:tracePt t="36135" x="2776538" y="4054475"/>
          <p14:tracePt t="36142" x="2730500" y="3963988"/>
          <p14:tracePt t="36149" x="2720975" y="3844925"/>
          <p14:tracePt t="36158" x="2720975" y="3762375"/>
          <p14:tracePt t="36163" x="2720975" y="3616325"/>
          <p14:tracePt t="36171" x="2720975" y="3543300"/>
          <p14:tracePt t="36178" x="2720975" y="3451225"/>
          <p14:tracePt t="36185" x="2740025" y="3387725"/>
          <p14:tracePt t="36192" x="2749550" y="3268663"/>
          <p14:tracePt t="36199" x="2757488" y="3205163"/>
          <p14:tracePt t="36208" x="2786063" y="3114675"/>
          <p14:tracePt t="36213" x="2794000" y="3068638"/>
          <p14:tracePt t="36221" x="2803525" y="3041650"/>
          <p14:tracePt t="36227" x="2813050" y="3013075"/>
          <p14:tracePt t="36234" x="2822575" y="2986088"/>
          <p14:tracePt t="36242" x="2830513" y="2976563"/>
          <p14:tracePt t="36260" x="2840038" y="2968625"/>
          <p14:tracePt t="36263" x="2840038" y="2959100"/>
          <p14:tracePt t="36349" x="2867025" y="2986088"/>
          <p14:tracePt t="36357" x="2886075" y="3078163"/>
          <p14:tracePt t="36363" x="2895600" y="3122613"/>
          <p14:tracePt t="36369" x="2932113" y="3214688"/>
          <p14:tracePt t="36376" x="2949575" y="3297238"/>
          <p14:tracePt t="36384" x="2959100" y="3351213"/>
          <p14:tracePt t="36392" x="2986088" y="3414713"/>
          <p14:tracePt t="36398" x="2995613" y="3443288"/>
          <p14:tracePt t="36405" x="3032125" y="3516313"/>
          <p14:tracePt t="36412" x="3059113" y="3560763"/>
          <p14:tracePt t="36421" x="3105150" y="3616325"/>
          <p14:tracePt t="36427" x="3187700" y="3689350"/>
          <p14:tracePt t="36433" x="3297238" y="3771900"/>
          <p14:tracePt t="36442" x="3416300" y="3844925"/>
          <p14:tracePt t="36448" x="3562350" y="3917950"/>
          <p14:tracePt t="36455" x="3716338" y="3990975"/>
          <p14:tracePt t="36462" x="3835400" y="4027488"/>
          <p14:tracePt t="36469" x="4064000" y="4054475"/>
          <p14:tracePt t="36476" x="4273550" y="4090988"/>
          <p14:tracePt t="36483" x="4521200" y="4127500"/>
          <p14:tracePt t="36493" x="4684713" y="4127500"/>
          <p14:tracePt t="36497" x="5059363" y="4164013"/>
          <p14:tracePt t="36504" x="5360988" y="4164013"/>
          <p14:tracePt t="36512" x="5524500" y="4183063"/>
          <p14:tracePt t="36518" x="5981700" y="4210050"/>
          <p14:tracePt t="36526" x="6237288" y="4256088"/>
          <p14:tracePt t="36532" x="6511925" y="4256088"/>
          <p14:tracePt t="36541" x="6821488" y="4310063"/>
          <p14:tracePt t="36546" x="7050088" y="4337050"/>
          <p14:tracePt t="36554" x="7196138" y="4346575"/>
          <p14:tracePt t="36561" x="7324725" y="4346575"/>
          <p14:tracePt t="36568" x="7488238" y="4365625"/>
          <p14:tracePt t="36575" x="7589838" y="4373563"/>
          <p14:tracePt t="36583" x="7707313" y="4373563"/>
          <p14:tracePt t="36591" x="7799388" y="4373563"/>
          <p14:tracePt t="36597" x="7853363" y="4373563"/>
          <p14:tracePt t="36604" x="7899400" y="4373563"/>
          <p14:tracePt t="36611" x="7935913" y="4373563"/>
          <p14:tracePt t="36618" x="7981950" y="4373563"/>
          <p14:tracePt t="36625" x="8027988" y="4373563"/>
          <p14:tracePt t="36641" x="8054975" y="4373563"/>
          <p14:tracePt t="36646" x="8081963" y="4373563"/>
          <p14:tracePt t="36668" x="8091488" y="4373563"/>
          <p14:tracePt t="37026" x="8064500" y="4356100"/>
          <p14:tracePt t="37040" x="8035925" y="4329113"/>
          <p14:tracePt t="37046" x="8018463" y="4310063"/>
          <p14:tracePt t="37051" x="7999413" y="4310063"/>
          <p14:tracePt t="37059" x="7981950" y="4292600"/>
          <p14:tracePt t="37065" x="7962900" y="4283075"/>
          <p14:tracePt t="37075" x="7945438" y="4264025"/>
          <p14:tracePt t="37080" x="7926388" y="4256088"/>
          <p14:tracePt t="37087" x="7918450" y="4237038"/>
          <p14:tracePt t="37094" x="7899400" y="4227513"/>
          <p14:tracePt t="37109" x="7872413" y="4219575"/>
          <p14:tracePt t="37115" x="7862888" y="4210050"/>
          <p14:tracePt t="37125" x="7845425" y="4200525"/>
          <p14:tracePt t="37129" x="7816850" y="4200525"/>
          <p14:tracePt t="37144" x="7799388" y="4191000"/>
          <p14:tracePt t="37151" x="7789863" y="4173538"/>
          <p14:tracePt t="37158" x="7753350" y="4164013"/>
          <p14:tracePt t="37174" x="7707313" y="4154488"/>
          <p14:tracePt t="37186" x="7699375" y="4154488"/>
          <p14:tracePt t="37193" x="7670800" y="4137025"/>
          <p14:tracePt t="37200" x="7643813" y="4137025"/>
          <p14:tracePt t="37209" x="7634288" y="4127500"/>
          <p14:tracePt t="37214" x="7607300" y="4127500"/>
          <p14:tracePt t="37244" x="7597775" y="4127500"/>
          <p14:tracePt t="37301" x="7597775" y="4117975"/>
          <p14:tracePt t="37314" x="7597775" y="4100513"/>
          <p14:tracePt t="37328" x="7597775" y="4090988"/>
          <p14:tracePt t="37335" x="7597775" y="4081463"/>
          <p14:tracePt t="37343" x="7616825" y="4073525"/>
          <p14:tracePt t="37349" x="7634288" y="4073525"/>
          <p14:tracePt t="37358" x="7670800" y="4073525"/>
          <p14:tracePt t="37364" x="7689850" y="4073525"/>
          <p14:tracePt t="37371" x="7716838" y="4073525"/>
          <p14:tracePt t="37378" x="7762875" y="4073525"/>
          <p14:tracePt t="37385" x="7780338" y="4073525"/>
          <p14:tracePt t="37392" x="7826375" y="4073525"/>
          <p14:tracePt t="37399" x="7845425" y="4073525"/>
          <p14:tracePt t="37408" x="7872413" y="4073525"/>
          <p14:tracePt t="37413" x="7908925" y="4073525"/>
          <p14:tracePt t="37420" x="7918450" y="4073525"/>
          <p14:tracePt t="37428" x="7954963" y="4081463"/>
          <p14:tracePt t="37435" x="7972425" y="4081463"/>
          <p14:tracePt t="37442" x="7991475" y="4081463"/>
          <p14:tracePt t="37449" x="8018463" y="4081463"/>
          <p14:tracePt t="37458" x="8027988" y="4081463"/>
          <p14:tracePt t="37463" x="8072438" y="4081463"/>
          <p14:tracePt t="37471" x="8091488" y="4081463"/>
          <p14:tracePt t="37477" x="8108950" y="4081463"/>
          <p14:tracePt t="37484" x="8128000" y="4081463"/>
          <p14:tracePt t="37491" x="8147050" y="4081463"/>
          <p14:tracePt t="37498" x="8174038" y="4081463"/>
          <p14:tracePt t="37508" x="8191500" y="4081463"/>
          <p14:tracePt t="37513" x="8201025" y="4081463"/>
          <p14:tracePt t="37520" x="8237538" y="4081463"/>
          <p14:tracePt t="37534" x="8264525" y="4081463"/>
          <p14:tracePt t="37558" x="8274050" y="4081463"/>
          <p14:tracePt t="37572" x="8283575" y="4081463"/>
          <p14:tracePt t="38155" x="8220075" y="4054475"/>
          <p14:tracePt t="38161" x="8147050" y="4037013"/>
          <p14:tracePt t="38169" x="8035925" y="4008438"/>
          <p14:tracePt t="38180" x="7918450" y="3971925"/>
          <p14:tracePt t="38180" x="7853363" y="3963988"/>
          <p14:tracePt t="38187" x="7753350" y="3927475"/>
          <p14:tracePt t="38195" x="7662863" y="3917950"/>
          <p14:tracePt t="38202" x="7534275" y="3844925"/>
          <p14:tracePt t="38209" x="7415213" y="3825875"/>
          <p14:tracePt t="38216" x="7315200" y="3789363"/>
          <p14:tracePt t="38225" x="7215188" y="3716338"/>
          <p14:tracePt t="38230" x="7059613" y="3652838"/>
          <p14:tracePt t="38237" x="6821488" y="3570288"/>
          <p14:tracePt t="38244" x="6638925" y="3516313"/>
          <p14:tracePt t="38251" x="6402388" y="3451225"/>
          <p14:tracePt t="38259" x="6256338" y="3414713"/>
          <p14:tracePt t="38266" x="5964238" y="3397250"/>
          <p14:tracePt t="38275" x="5634038" y="3305175"/>
          <p14:tracePt t="38280" x="5414963" y="3297238"/>
          <p14:tracePt t="38287" x="5195888" y="3260725"/>
          <p14:tracePt t="38294" x="4959350" y="3214688"/>
          <p14:tracePt t="38301" x="4721225" y="3214688"/>
          <p14:tracePt t="38309" x="4565650" y="3214688"/>
          <p14:tracePt t="38316" x="4402138" y="3224213"/>
          <p14:tracePt t="38324" x="4219575" y="3232150"/>
          <p14:tracePt t="38330" x="4073525" y="3241675"/>
          <p14:tracePt t="38337" x="3971925" y="3260725"/>
          <p14:tracePt t="38344" x="3862388" y="3278188"/>
          <p14:tracePt t="38351" x="3789363" y="3324225"/>
          <p14:tracePt t="38359" x="3698875" y="3360738"/>
          <p14:tracePt t="38366" x="3589338" y="3397250"/>
          <p14:tracePt t="38375" x="3562350" y="3414713"/>
          <p14:tracePt t="38380" x="3479800" y="3433763"/>
          <p14:tracePt t="38387" x="3424238" y="3451225"/>
          <p14:tracePt t="38394" x="3387725" y="3460750"/>
          <p14:tracePt t="38401" x="3324225" y="3479800"/>
          <p14:tracePt t="38408" x="3306763" y="3487738"/>
          <p14:tracePt t="38415" x="3287713" y="3506788"/>
          <p14:tracePt t="38424" x="3224213" y="3524250"/>
          <p14:tracePt t="38429" x="3195638" y="3533775"/>
          <p14:tracePt t="38436" x="3187700" y="3543300"/>
          <p14:tracePt t="38444" x="3132138" y="3552825"/>
          <p14:tracePt t="38458" x="3114675" y="3560763"/>
          <p14:tracePt t="38465" x="3086100" y="3570288"/>
          <p14:tracePt t="38474" x="3059113" y="3589338"/>
          <p14:tracePt t="38479" x="3049588" y="3589338"/>
          <p14:tracePt t="38486" x="3013075" y="3597275"/>
          <p14:tracePt t="38500" x="3013075" y="3606800"/>
          <p14:tracePt t="38508" x="3005138" y="3606800"/>
          <p14:tracePt t="38735" x="3005138" y="3616325"/>
          <p14:tracePt t="38751" x="3005138" y="3625850"/>
          <p14:tracePt t="38758" x="3013075" y="3625850"/>
          <p14:tracePt t="38763" x="3013075" y="3633788"/>
          <p14:tracePt t="38770" x="3013075" y="3643313"/>
          <p14:tracePt t="38784" x="3032125" y="3643313"/>
          <p14:tracePt t="38791" x="3032125" y="3662363"/>
          <p14:tracePt t="38807" x="3032125" y="3670300"/>
          <p14:tracePt t="38892" x="3041650" y="3670300"/>
          <p14:tracePt t="38898" x="3049588" y="3670300"/>
          <p14:tracePt t="38905" x="3059113" y="3652838"/>
          <p14:tracePt t="38912" x="3095625" y="3579813"/>
          <p14:tracePt t="38919" x="3114675" y="3524250"/>
          <p14:tracePt t="38926" x="3122613" y="3497263"/>
          <p14:tracePt t="38933" x="3132138" y="3414713"/>
          <p14:tracePt t="38942" x="3132138" y="3406775"/>
          <p14:tracePt t="38948" x="3141663" y="3360738"/>
          <p14:tracePt t="38955" x="3151188" y="3324225"/>
          <p14:tracePt t="38962" x="3159125" y="3305175"/>
          <p14:tracePt t="38969" x="3159125" y="3278188"/>
          <p14:tracePt t="38976" x="3168650" y="3251200"/>
          <p14:tracePt t="38983" x="3168650" y="3241675"/>
          <p14:tracePt t="38991" x="3168650" y="3205163"/>
          <p14:tracePt t="38997" x="3168650" y="3195638"/>
          <p14:tracePt t="39004" x="3178175" y="3168650"/>
          <p14:tracePt t="39012" x="3178175" y="3159125"/>
          <p14:tracePt t="39019" x="3178175" y="3114675"/>
          <p14:tracePt t="39034" x="3178175" y="3095625"/>
          <p14:tracePt t="39047" x="3178175" y="3078163"/>
          <p14:tracePt t="39076" x="3178175" y="3059113"/>
          <p14:tracePt t="39099" x="3159125" y="3059113"/>
          <p14:tracePt t="39119" x="3151188" y="3041650"/>
          <p14:tracePt t="39125" x="3141663" y="3041650"/>
          <p14:tracePt t="39141" x="3114675" y="3032125"/>
          <p14:tracePt t="39154" x="3095625" y="3022600"/>
          <p14:tracePt t="39161" x="3086100" y="3022600"/>
          <p14:tracePt t="39168" x="3078163" y="3022600"/>
          <p14:tracePt t="39175" x="3041650" y="3022600"/>
          <p14:tracePt t="39196" x="3032125" y="3022600"/>
          <p14:tracePt t="39204" x="3022600" y="3032125"/>
          <p14:tracePt t="39217" x="3005138" y="3041650"/>
          <p14:tracePt t="39225" x="2995613" y="3041650"/>
          <p14:tracePt t="39231" x="2976563" y="3049588"/>
          <p14:tracePt t="39246" x="2949575" y="3086100"/>
          <p14:tracePt t="39253" x="2932113" y="3105150"/>
          <p14:tracePt t="39260" x="2913063" y="3141663"/>
          <p14:tracePt t="39267" x="2886075" y="3178175"/>
          <p14:tracePt t="39275" x="2876550" y="3187700"/>
          <p14:tracePt t="39282" x="2867025" y="3224213"/>
          <p14:tracePt t="39290" x="2867025" y="3251200"/>
          <p14:tracePt t="39296" x="2867025" y="3268663"/>
          <p14:tracePt t="39303" x="2867025" y="3287713"/>
          <p14:tracePt t="39310" x="2867025" y="3297238"/>
          <p14:tracePt t="39317" x="2867025" y="3360738"/>
          <p14:tracePt t="39325" x="2867025" y="3378200"/>
          <p14:tracePt t="39331" x="2876550" y="3406775"/>
          <p14:tracePt t="39340" x="2895600" y="3424238"/>
          <p14:tracePt t="39345" x="2913063" y="3443288"/>
          <p14:tracePt t="39352" x="2913063" y="3460750"/>
          <p14:tracePt t="39360" x="2932113" y="3479800"/>
          <p14:tracePt t="39366" x="2976563" y="3516313"/>
          <p14:tracePt t="39375" x="3005138" y="3533775"/>
          <p14:tracePt t="39381" x="3041650" y="3570288"/>
          <p14:tracePt t="39388" x="3068638" y="3570288"/>
          <p14:tracePt t="39395" x="3105150" y="3589338"/>
          <p14:tracePt t="39402" x="3114675" y="3597275"/>
          <p14:tracePt t="39409" x="3168650" y="3606800"/>
          <p14:tracePt t="39416" x="3178175" y="3606800"/>
          <p14:tracePt t="39425" x="3195638" y="3606800"/>
          <p14:tracePt t="39431" x="3232150" y="3606800"/>
          <p14:tracePt t="39438" x="3241675" y="3606800"/>
          <p14:tracePt t="39445" x="3260725" y="3606800"/>
          <p14:tracePt t="39452" x="3260725" y="3597275"/>
          <p14:tracePt t="39459" x="3278188" y="3589338"/>
          <p14:tracePt t="39466" x="3287713" y="3560763"/>
          <p14:tracePt t="39475" x="3314700" y="3543300"/>
          <p14:tracePt t="39480" x="3324225" y="3524250"/>
          <p14:tracePt t="39488" x="3343275" y="3497263"/>
          <p14:tracePt t="39494" x="3351213" y="3470275"/>
          <p14:tracePt t="39502" x="3360738" y="3433763"/>
          <p14:tracePt t="39509" x="3370263" y="3424238"/>
          <p14:tracePt t="39538" x="3370263" y="3414713"/>
          <p14:tracePt t="39907" x="3370263" y="3406775"/>
          <p14:tracePt t="39914" x="3379788" y="3387725"/>
          <p14:tracePt t="39922" x="3387725" y="3387725"/>
          <p14:tracePt t="39928" x="3387725" y="3370263"/>
          <p14:tracePt t="39993" x="3351213" y="3397250"/>
          <p14:tracePt t="39999" x="3324225" y="3424238"/>
          <p14:tracePt t="40007" x="3287713" y="3451225"/>
          <p14:tracePt t="40013" x="3270250" y="3487738"/>
          <p14:tracePt t="40020" x="3195638" y="3533775"/>
          <p14:tracePt t="40027" x="3187700" y="3552825"/>
          <p14:tracePt t="40034" x="3168650" y="3570288"/>
          <p14:tracePt t="40041" x="3151188" y="3597275"/>
          <p14:tracePt t="40048" x="3122613" y="3616325"/>
          <p14:tracePt t="40058" x="3122613" y="3625850"/>
          <p14:tracePt t="40071" x="3114675" y="3625850"/>
          <p14:tracePt t="40135" x="3122613" y="3633788"/>
          <p14:tracePt t="40141" x="3159125" y="3643313"/>
          <p14:tracePt t="40148" x="3195638" y="3652838"/>
          <p14:tracePt t="40157" x="3241675" y="3652838"/>
          <p14:tracePt t="40162" x="3278188" y="3652838"/>
          <p14:tracePt t="40169" x="3314700" y="3652838"/>
          <p14:tracePt t="40176" x="3370263" y="3643313"/>
          <p14:tracePt t="40184" x="3387725" y="3633788"/>
          <p14:tracePt t="40192" x="3424238" y="3625850"/>
          <p14:tracePt t="40198" x="3443288" y="3616325"/>
          <p14:tracePt t="40207" x="3452813" y="3616325"/>
          <p14:tracePt t="40212" x="3470275" y="3606800"/>
          <p14:tracePt t="40506" x="3489325" y="3643313"/>
          <p14:tracePt t="40513" x="3497263" y="3670300"/>
          <p14:tracePt t="40519" x="3506788" y="3706813"/>
          <p14:tracePt t="40526" x="3525838" y="3735388"/>
          <p14:tracePt t="40531" x="3533775" y="3762375"/>
          <p14:tracePt t="40541" x="3552825" y="3779838"/>
          <p14:tracePt t="40546" x="3562350" y="3808413"/>
          <p14:tracePt t="40553" x="3579813" y="3844925"/>
          <p14:tracePt t="40560" x="3635375" y="3871913"/>
          <p14:tracePt t="40567" x="3652838" y="3898900"/>
          <p14:tracePt t="40575" x="3698875" y="3954463"/>
          <p14:tracePt t="40582" x="3744913" y="3971925"/>
          <p14:tracePt t="40590" x="3798888" y="4008438"/>
          <p14:tracePt t="40596" x="3862388" y="4073525"/>
          <p14:tracePt t="40603" x="3898900" y="4090988"/>
          <p14:tracePt t="40609" x="3981450" y="4117975"/>
          <p14:tracePt t="40616" x="4073525" y="4154488"/>
          <p14:tracePt t="40625" x="4164013" y="4164013"/>
          <p14:tracePt t="40631" x="4237038" y="4173538"/>
          <p14:tracePt t="40639" x="4329113" y="4210050"/>
          <p14:tracePt t="40645" x="4419600" y="4237038"/>
          <p14:tracePt t="40652" x="4557713" y="4273550"/>
          <p14:tracePt t="40660" x="4757738" y="4273550"/>
          <p14:tracePt t="40667" x="4940300" y="4283075"/>
          <p14:tracePt t="40675" x="5114925" y="4310063"/>
          <p14:tracePt t="40681" x="5232400" y="4319588"/>
          <p14:tracePt t="40687" x="5451475" y="4337050"/>
          <p14:tracePt t="40695" x="5634038" y="4337050"/>
          <p14:tracePt t="40702" x="5799138" y="4346575"/>
          <p14:tracePt t="40709" x="5908675" y="4356100"/>
          <p14:tracePt t="40716" x="6091238" y="4373563"/>
          <p14:tracePt t="40725" x="6256338" y="4373563"/>
          <p14:tracePt t="40730" x="6383338" y="4383088"/>
          <p14:tracePt t="40737" x="6529388" y="4410075"/>
          <p14:tracePt t="40745" x="6602413" y="4419600"/>
          <p14:tracePt t="40752" x="6794500" y="4446588"/>
          <p14:tracePt t="40759" x="6913563" y="4483100"/>
          <p14:tracePt t="40766" x="7059613" y="4511675"/>
          <p14:tracePt t="40775" x="7178675" y="4556125"/>
          <p14:tracePt t="40781" x="7269163" y="4592638"/>
          <p14:tracePt t="40787" x="7342188" y="4648200"/>
          <p14:tracePt t="40794" x="7424738" y="4702175"/>
          <p14:tracePt t="40801" x="7451725" y="4721225"/>
          <p14:tracePt t="40809" x="7461250" y="4730750"/>
          <p14:tracePt t="41137" x="7561263" y="4730750"/>
          <p14:tracePt t="41143" x="7699375" y="4711700"/>
          <p14:tracePt t="41150" x="7808913" y="4711700"/>
          <p14:tracePt t="41159" x="7991475" y="4702175"/>
          <p14:tracePt t="41164" x="8101013" y="4694238"/>
          <p14:tracePt t="41171" x="8210550" y="4675188"/>
          <p14:tracePt t="41178" x="8374063" y="4657725"/>
          <p14:tracePt t="41185" x="8483600" y="4638675"/>
          <p14:tracePt t="41192" x="8602663" y="4592638"/>
          <p14:tracePt t="41199" x="8675688" y="4592638"/>
          <p14:tracePt t="41208" x="8748713" y="4584700"/>
          <p14:tracePt t="41213" x="8812213" y="4575175"/>
          <p14:tracePt t="41221" x="8877300" y="4565650"/>
          <p14:tracePt t="41227" x="8921750" y="4556125"/>
          <p14:tracePt t="41235" x="8986838" y="4538663"/>
          <p14:tracePt t="41242" x="9023350" y="4511675"/>
          <p14:tracePt t="41249" x="9069388" y="4502150"/>
          <p14:tracePt t="41259" x="9105900" y="4492625"/>
          <p14:tracePt t="41263" x="9142413" y="4483100"/>
          <p14:tracePt t="41270" x="9150350" y="4483100"/>
          <p14:tracePt t="41277" x="9159875" y="4483100"/>
          <p14:tracePt t="41284" x="9169400" y="4483100"/>
          <p14:tracePt t="41292" x="9169400" y="4475163"/>
          <p14:tracePt t="41299" x="9215438" y="4465638"/>
          <p14:tracePt t="41313" x="9223375" y="4456113"/>
          <p14:tracePt t="41321" x="9232900" y="4456113"/>
          <p14:tracePt t="41327" x="9242425" y="4456113"/>
          <p14:tracePt t="41334" x="9251950" y="4456113"/>
          <p14:tracePt t="41348" x="9259888" y="4438650"/>
          <p14:tracePt t="46462" x="9269413" y="4438650"/>
          <p14:tracePt t="46499" x="9278938" y="4438650"/>
          <p14:tracePt t="46513" x="9288463" y="4429125"/>
          <p14:tracePt t="46579" x="9305925" y="4419600"/>
          <p14:tracePt t="46585" x="9315450" y="4419600"/>
          <p14:tracePt t="46591" x="9324975" y="4410075"/>
          <p14:tracePt t="46598" x="9332913" y="4410075"/>
          <p14:tracePt t="46604" x="9342438" y="4410075"/>
          <p14:tracePt t="46611" x="9351963" y="4410075"/>
          <p14:tracePt t="46618" x="9361488" y="4410075"/>
          <p14:tracePt t="46633" x="9369425" y="4402138"/>
          <p14:tracePt t="46647" x="9378950" y="4402138"/>
          <p14:tracePt t="46684" x="9388475" y="4402138"/>
          <p14:tracePt t="46932" x="9378950" y="4402138"/>
          <p14:tracePt t="46938" x="9361488" y="4392613"/>
          <p14:tracePt t="46952" x="9361488" y="4383088"/>
          <p14:tracePt t="46960" x="9351963" y="4383088"/>
          <p14:tracePt t="47011" x="9342438" y="4383088"/>
          <p14:tracePt t="47031" x="9288463" y="4337050"/>
          <p14:tracePt t="47037" x="9251950" y="4310063"/>
          <p14:tracePt t="47052" x="9251950" y="4300538"/>
          <p14:tracePt t="47059" x="9242425" y="4292600"/>
          <p14:tracePt t="47066" x="9215438" y="4283075"/>
          <p14:tracePt t="47095" x="9205913" y="4283075"/>
          <p14:tracePt t="47109" x="9196388" y="4273550"/>
          <p14:tracePt t="47115" x="9169400" y="4256088"/>
          <p14:tracePt t="47130" x="9150350" y="4256088"/>
          <p14:tracePt t="47137" x="9113838" y="4256088"/>
          <p14:tracePt t="47151" x="9086850" y="4256088"/>
          <p14:tracePt t="47160" x="9069388" y="4264025"/>
          <p14:tracePt t="47165" x="9040813" y="4273550"/>
          <p14:tracePt t="47175" x="9013825" y="4300538"/>
          <p14:tracePt t="47180" x="9004300" y="4300538"/>
          <p14:tracePt t="47187" x="8996363" y="4310063"/>
          <p14:tracePt t="47194" x="8967788" y="4329113"/>
          <p14:tracePt t="47201" x="8959850" y="4346575"/>
          <p14:tracePt t="47208" x="8950325" y="4346575"/>
          <p14:tracePt t="47216" x="8940800" y="4373563"/>
          <p14:tracePt t="47225" x="8931275" y="4373563"/>
          <p14:tracePt t="47229" x="8931275" y="4383088"/>
          <p14:tracePt t="47244" x="8921750" y="4392613"/>
          <p14:tracePt t="47251" x="8921750" y="4410075"/>
          <p14:tracePt t="47282" x="8921750" y="4429125"/>
          <p14:tracePt t="47294" x="8921750" y="4456113"/>
          <p14:tracePt t="47337" x="8940800" y="4483100"/>
          <p14:tracePt t="47360" x="8950325" y="4492625"/>
          <p14:tracePt t="47371" x="8950325" y="4502150"/>
          <p14:tracePt t="47386" x="8959850" y="4502150"/>
          <p14:tracePt t="47393" x="8977313" y="4511675"/>
          <p14:tracePt t="47408" x="8986838" y="4511675"/>
          <p14:tracePt t="47457" x="8996363" y="4519613"/>
          <p14:tracePt t="47486" x="9004300" y="4529138"/>
          <p14:tracePt t="47492" x="9023350" y="4529138"/>
          <p14:tracePt t="47499" x="9023350" y="4538663"/>
          <p14:tracePt t="47508" x="9032875" y="4556125"/>
          <p14:tracePt t="47521" x="9050338" y="4565650"/>
          <p14:tracePt t="47528" x="9050338" y="4575175"/>
          <p14:tracePt t="47772" x="9069388" y="4565650"/>
          <p14:tracePt t="47778" x="9086850" y="4565650"/>
          <p14:tracePt t="47785" x="9113838" y="4529138"/>
          <p14:tracePt t="47792" x="9132888" y="4519613"/>
          <p14:tracePt t="47797" x="9142413" y="4519613"/>
          <p14:tracePt t="47805" x="9150350" y="4511675"/>
          <p14:tracePt t="47812" x="9178925" y="4511675"/>
          <p14:tracePt t="47826" x="9196388" y="4511675"/>
          <p14:tracePt t="47833" x="9205913" y="4511675"/>
          <p14:tracePt t="47847" x="9215438" y="4511675"/>
          <p14:tracePt t="47926" x="9223375" y="4511675"/>
          <p14:tracePt t="48694" x="9132888" y="4465638"/>
          <p14:tracePt t="48700" x="9004300" y="4419600"/>
          <p14:tracePt t="48708" x="8894763" y="4392613"/>
          <p14:tracePt t="48714" x="8831263" y="4346575"/>
          <p14:tracePt t="48721" x="8712200" y="4264025"/>
          <p14:tracePt t="48728" x="8575675" y="4227513"/>
          <p14:tracePt t="48735" x="8439150" y="4173538"/>
          <p14:tracePt t="48742" x="8274050" y="4137025"/>
          <p14:tracePt t="48749" x="8183563" y="4100513"/>
          <p14:tracePt t="48758" x="7945438" y="4064000"/>
          <p14:tracePt t="48763" x="7699375" y="4044950"/>
          <p14:tracePt t="48771" x="7397750" y="4027488"/>
          <p14:tracePt t="48778" x="7123113" y="4008438"/>
          <p14:tracePt t="48784" x="6748463" y="3971925"/>
          <p14:tracePt t="48792" x="6356350" y="3954463"/>
          <p14:tracePt t="48799" x="6173788" y="3944938"/>
          <p14:tracePt t="48808" x="5808663" y="3927475"/>
          <p14:tracePt t="48813" x="5507038" y="3927475"/>
          <p14:tracePt t="48820" x="5251450" y="3889375"/>
          <p14:tracePt t="48827" x="5078413" y="3889375"/>
          <p14:tracePt t="48835" x="4830763" y="3889375"/>
          <p14:tracePt t="48841" x="4703763" y="3908425"/>
          <p14:tracePt t="48849" x="4565650" y="3917950"/>
          <p14:tracePt t="48858" x="4511675" y="3917950"/>
          <p14:tracePt t="48863" x="4419600" y="3935413"/>
          <p14:tracePt t="48870" x="4346575" y="3944938"/>
          <p14:tracePt t="48877" x="4302125" y="3954463"/>
          <p14:tracePt t="48884" x="4273550" y="3963988"/>
          <p14:tracePt t="48893" x="4229100" y="3981450"/>
          <p14:tracePt t="48908" x="4210050" y="3981450"/>
          <p14:tracePt t="49340" x="4192588" y="3990975"/>
          <p14:tracePt t="49346" x="4100513" y="4000500"/>
          <p14:tracePt t="49353" x="4064000" y="4000500"/>
          <p14:tracePt t="49360" x="4008438" y="4008438"/>
          <p14:tracePt t="49368" x="3963988" y="4017963"/>
          <p14:tracePt t="49375" x="3908425" y="4027488"/>
          <p14:tracePt t="49381" x="3881438" y="4027488"/>
          <p14:tracePt t="49391" x="3825875" y="4037013"/>
          <p14:tracePt t="49396" x="3781425" y="4037013"/>
          <p14:tracePt t="49403" x="3716338" y="4037013"/>
          <p14:tracePt t="49410" x="3671888" y="4037013"/>
          <p14:tracePt t="49417" x="3635375" y="4037013"/>
          <p14:tracePt t="49425" x="3598863" y="4037013"/>
          <p14:tracePt t="49431" x="3533775" y="4027488"/>
          <p14:tracePt t="49441" x="3516313" y="4027488"/>
          <p14:tracePt t="49445" x="3489325" y="4027488"/>
          <p14:tracePt t="49452" x="3470275" y="4027488"/>
          <p14:tracePt t="49460" x="3443288" y="4017963"/>
          <p14:tracePt t="49467" x="3433763" y="4017963"/>
          <p14:tracePt t="49475" x="3416300" y="4017963"/>
          <p14:tracePt t="49481" x="3387725" y="4017963"/>
          <p14:tracePt t="49488" x="3360738" y="4008438"/>
          <p14:tracePt t="49495" x="3333750" y="4008438"/>
          <p14:tracePt t="49502" x="3306763" y="4000500"/>
          <p14:tracePt t="49510" x="3297238" y="4000500"/>
          <p14:tracePt t="49517" x="3287713" y="4000500"/>
          <p14:tracePt t="49525" x="3270250" y="4000500"/>
          <p14:tracePt t="49626" x="3324225" y="3990975"/>
          <p14:tracePt t="49632" x="3351213" y="3981450"/>
          <p14:tracePt t="49640" x="3406775" y="3971925"/>
          <p14:tracePt t="49647" x="3489325" y="3971925"/>
          <p14:tracePt t="49651" x="3562350" y="3971925"/>
          <p14:tracePt t="49659" x="3662363" y="3971925"/>
          <p14:tracePt t="49666" x="3744913" y="3971925"/>
          <p14:tracePt t="49675" x="3817938" y="3981450"/>
          <p14:tracePt t="49680" x="3871913" y="3981450"/>
          <p14:tracePt t="49686" x="3908425" y="3990975"/>
          <p14:tracePt t="49694" x="3927475" y="4000500"/>
          <p14:tracePt t="49701" x="3935413" y="4000500"/>
          <p14:tracePt t="49781" x="3917950" y="4000500"/>
          <p14:tracePt t="49787" x="3854450" y="3990975"/>
          <p14:tracePt t="49793" x="3798888" y="3990975"/>
          <p14:tracePt t="49800" x="3752850" y="3990975"/>
          <p14:tracePt t="49809" x="3689350" y="3990975"/>
          <p14:tracePt t="49814" x="3635375" y="3990975"/>
          <p14:tracePt t="49824" x="3570288" y="3990975"/>
          <p14:tracePt t="49829" x="3533775" y="4000500"/>
          <p14:tracePt t="49836" x="3516313" y="4000500"/>
          <p14:tracePt t="49843" x="3497263" y="4000500"/>
          <p14:tracePt t="49858" x="3470275" y="4008438"/>
          <p14:tracePt t="49873" x="3460750" y="4008438"/>
          <p14:tracePt t="50163" x="3506788" y="4008438"/>
          <p14:tracePt t="50169" x="3671888" y="3981450"/>
          <p14:tracePt t="50177" x="3971925" y="3917950"/>
          <p14:tracePt t="50189" x="4229100" y="3862388"/>
          <p14:tracePt t="50194" x="4475163" y="3852863"/>
          <p14:tracePt t="50198" x="4776788" y="3852863"/>
          <p14:tracePt t="50206" x="5195888" y="3835400"/>
          <p14:tracePt t="50213" x="5524500" y="3835400"/>
          <p14:tracePt t="50220" x="5862638" y="3862388"/>
          <p14:tracePt t="50227" x="6292850" y="3917950"/>
          <p14:tracePt t="50234" x="6538913" y="4000500"/>
          <p14:tracePt t="50243" x="7059613" y="4100513"/>
          <p14:tracePt t="50249" x="7470775" y="4200525"/>
          <p14:tracePt t="50257" x="7699375" y="4300538"/>
          <p14:tracePt t="50262" x="8018463" y="4365625"/>
          <p14:tracePt t="50269" x="8220075" y="4475163"/>
          <p14:tracePt t="50276" x="8466138" y="4665663"/>
          <p14:tracePt t="50283" x="8602663" y="4794250"/>
          <p14:tracePt t="50293" x="8867775" y="4967288"/>
          <p14:tracePt t="50298" x="9013825" y="5068888"/>
          <p14:tracePt t="50305" x="9096375" y="5122863"/>
          <p14:tracePt t="50312" x="9223375" y="5222875"/>
          <p14:tracePt t="50319" x="9278938" y="5314950"/>
          <p14:tracePt t="50326" x="9342438" y="5470525"/>
          <p14:tracePt t="50682" x="9424988" y="5414963"/>
          <p14:tracePt t="50688" x="9507538" y="5341938"/>
          <p14:tracePt t="50696" x="9634538" y="5241925"/>
          <p14:tracePt t="50702" x="9744075" y="5159375"/>
          <p14:tracePt t="50710" x="9845675" y="5068888"/>
          <p14:tracePt t="50717" x="9936163" y="4976813"/>
          <p14:tracePt t="50725" x="10045700" y="4876800"/>
          <p14:tracePt t="50731" x="10174288" y="4811713"/>
          <p14:tracePt t="50738" x="10264775" y="4757738"/>
          <p14:tracePt t="50745" x="10374313" y="4711700"/>
          <p14:tracePt t="50752" x="10420350" y="4675188"/>
          <p14:tracePt t="50759" x="10483850" y="4638675"/>
          <p14:tracePt t="50766" x="10593388" y="4602163"/>
          <p14:tracePt t="50775" x="10629900" y="4584700"/>
          <p14:tracePt t="50781" x="10721975" y="4519613"/>
          <p14:tracePt t="50787" x="10748963" y="4511675"/>
          <p14:tracePt t="50795" x="10804525" y="4483100"/>
          <p14:tracePt t="50802" x="10821988" y="4483100"/>
          <p14:tracePt t="50809" x="10877550" y="4456113"/>
          <p14:tracePt t="50816" x="10877550" y="4446588"/>
          <p14:tracePt t="50825" x="10895013" y="4446588"/>
          <p14:tracePt t="50830" x="10895013" y="4438650"/>
          <p14:tracePt t="50837" x="10904538" y="4438650"/>
          <p14:tracePt t="51202" x="10904538" y="4419600"/>
          <p14:tracePt t="51208" x="10922000" y="4392613"/>
          <p14:tracePt t="51221" x="10968038" y="4356100"/>
          <p14:tracePt t="51235" x="10995025" y="4337050"/>
          <p14:tracePt t="51243" x="11041063" y="4319588"/>
          <p14:tracePt t="51249" x="11060113" y="4319588"/>
          <p14:tracePt t="51258" x="11068050" y="4310063"/>
          <p14:tracePt t="51264" x="11096625" y="4300538"/>
          <p14:tracePt t="51271" x="11133138" y="4292600"/>
          <p14:tracePt t="51285" x="11160125" y="4292600"/>
          <p14:tracePt t="51292" x="11169650" y="4292600"/>
          <p14:tracePt t="51299" x="11206163" y="4292600"/>
          <p14:tracePt t="51308" x="11214100" y="4292600"/>
          <p14:tracePt t="51313" x="11223625" y="4292600"/>
          <p14:tracePt t="51328" x="11242675" y="4292600"/>
          <p14:tracePt t="51349" x="11250613" y="4292600"/>
          <p14:tracePt t="51364" x="11260138" y="4292600"/>
          <p14:tracePt t="51371" x="11279188" y="4292600"/>
          <p14:tracePt t="51378" x="11287125" y="4292600"/>
          <p14:tracePt t="51385" x="11296650" y="4310063"/>
          <p14:tracePt t="51399" x="11323638" y="4319588"/>
          <p14:tracePt t="51407" x="11333163" y="4319588"/>
          <p14:tracePt t="51413" x="11342688" y="4319588"/>
          <p14:tracePt t="51420" x="11352213" y="4329113"/>
          <p14:tracePt t="51427" x="11360150" y="4329113"/>
          <p14:tracePt t="51434" x="11379200" y="4346575"/>
          <p14:tracePt t="51448" x="11388725" y="4356100"/>
          <p14:tracePt t="51463" x="11406188" y="4356100"/>
          <p14:tracePt t="51470" x="11415713" y="4365625"/>
          <p14:tracePt t="51477" x="11425238" y="4383088"/>
          <p14:tracePt t="51483" x="11452225" y="4419600"/>
          <p14:tracePt t="51492" x="11452225" y="4429125"/>
          <p14:tracePt t="51498" x="11471275" y="4446588"/>
          <p14:tracePt t="51512" x="11488738" y="4465638"/>
          <p14:tracePt t="51534" x="11507788" y="4483100"/>
          <p14:tracePt t="51556" x="11534775" y="4502150"/>
          <p14:tracePt t="51584" x="11561763" y="4511675"/>
          <p14:tracePt t="51600" x="11580813" y="4511675"/>
          <p14:tracePt t="51612" x="11598275" y="4511675"/>
          <p14:tracePt t="51619" x="11607800" y="4519613"/>
          <p14:tracePt t="51626" x="11625263" y="4519613"/>
          <p14:tracePt t="51633" x="11634788" y="4519613"/>
          <p14:tracePt t="51648" x="11653838" y="4529138"/>
          <p14:tracePt t="51711" x="11571288" y="4584700"/>
          <p14:tracePt t="51718" x="11479213" y="4584700"/>
          <p14:tracePt t="51725" x="11296650" y="4565650"/>
          <p14:tracePt t="51732" x="10941050" y="4465638"/>
          <p14:tracePt t="51741" x="10529888" y="4373563"/>
          <p14:tracePt t="51746" x="10155238" y="4191000"/>
          <p14:tracePt t="51754" x="9644063" y="4000500"/>
          <p14:tracePt t="51761" x="9196388" y="3835400"/>
          <p14:tracePt t="51768" x="8775700" y="3743325"/>
          <p14:tracePt t="51775" x="8191500" y="3589338"/>
          <p14:tracePt t="51782" x="7689850" y="3487738"/>
          <p14:tracePt t="51791" x="6986588" y="3305175"/>
          <p14:tracePt t="51796" x="6483350" y="3151188"/>
          <p14:tracePt t="51804" x="5781675" y="3041650"/>
          <p14:tracePt t="51811" x="5297488" y="2849563"/>
          <p14:tracePt t="51818" x="4711700" y="2747963"/>
          <p14:tracePt t="51825" x="4375150" y="2711450"/>
          <p14:tracePt t="51832" x="4008438" y="2720975"/>
          <p14:tracePt t="51841" x="3652838" y="2720975"/>
          <p14:tracePt t="51846" x="3397250" y="2767013"/>
          <p14:tracePt t="51853" x="3306763" y="2803525"/>
          <p14:tracePt t="51860" x="3178175" y="2857500"/>
          <p14:tracePt t="51867" x="3105150" y="2903538"/>
          <p14:tracePt t="51875" x="3022600" y="2949575"/>
          <p14:tracePt t="51881" x="2940050" y="2995613"/>
          <p14:tracePt t="51892" x="2903538" y="3022600"/>
          <p14:tracePt t="51896" x="2876550" y="3049588"/>
          <p14:tracePt t="51903" x="2849563" y="3059113"/>
          <p14:tracePt t="51910" x="2849563" y="3068638"/>
          <p14:tracePt t="51917" x="2840038" y="3078163"/>
          <p14:tracePt t="51956" x="2822575" y="3095625"/>
          <p14:tracePt t="51963" x="2822575" y="3105150"/>
          <p14:tracePt t="51967" x="2822575" y="3114675"/>
          <p14:tracePt t="51976" x="2822575" y="3122613"/>
          <p14:tracePt t="51981" x="2822575" y="3151188"/>
          <p14:tracePt t="51995" x="2822575" y="3159125"/>
          <p14:tracePt t="52002" x="2822575" y="3178175"/>
          <p14:tracePt t="52009" x="2822575" y="3187700"/>
          <p14:tracePt t="52016" x="2822575" y="3195638"/>
          <p14:tracePt t="52025" x="2822575" y="3205163"/>
          <p14:tracePt t="52031" x="2822575" y="3214688"/>
          <p14:tracePt t="52038" x="2822575" y="3260725"/>
          <p14:tracePt t="52045" x="2822575" y="3268663"/>
          <p14:tracePt t="52052" x="2822575" y="3305175"/>
          <p14:tracePt t="52059" x="2822575" y="3351213"/>
          <p14:tracePt t="52066" x="2822575" y="3370263"/>
          <p14:tracePt t="52075" x="2830513" y="3387725"/>
          <p14:tracePt t="52080" x="2840038" y="3443288"/>
          <p14:tracePt t="52087" x="2849563" y="3470275"/>
          <p14:tracePt t="52095" x="2859088" y="3524250"/>
          <p14:tracePt t="52102" x="2876550" y="3543300"/>
          <p14:tracePt t="52109" x="2886075" y="3570288"/>
          <p14:tracePt t="52116" x="2903538" y="3597275"/>
          <p14:tracePt t="52125" x="2922588" y="3633788"/>
          <p14:tracePt t="52131" x="2968625" y="3706813"/>
          <p14:tracePt t="52137" x="2995613" y="3743325"/>
          <p14:tracePt t="52144" x="3041650" y="3835400"/>
          <p14:tracePt t="52151" x="3086100" y="3871913"/>
          <p14:tracePt t="52159" x="3105150" y="3927475"/>
          <p14:tracePt t="52166" x="3151188" y="3990975"/>
          <p14:tracePt t="52175" x="3159125" y="4027488"/>
          <p14:tracePt t="52180" x="3168650" y="4037013"/>
          <p14:tracePt t="52188" x="3187700" y="4064000"/>
          <p14:tracePt t="52194" x="3195638" y="4073525"/>
          <p14:tracePt t="52201" x="3205163" y="4090988"/>
          <p14:tracePt t="52209" x="3270250" y="4117975"/>
          <p14:tracePt t="52216" x="3278188" y="4137025"/>
          <p14:tracePt t="52225" x="3314700" y="4154488"/>
          <p14:tracePt t="52229" x="3370263" y="4183063"/>
          <p14:tracePt t="52237" x="3397250" y="4200525"/>
          <p14:tracePt t="52244" x="3424238" y="4210050"/>
          <p14:tracePt t="52251" x="3470275" y="4219575"/>
          <p14:tracePt t="52258" x="3506788" y="4237038"/>
          <p14:tracePt t="52265" x="3562350" y="4246563"/>
          <p14:tracePt t="52275" x="3606800" y="4256088"/>
          <p14:tracePt t="52279" x="3643313" y="4264025"/>
          <p14:tracePt t="52287" x="3662363" y="4264025"/>
          <p14:tracePt t="52293" x="3689350" y="4273550"/>
          <p14:tracePt t="52301" x="3708400" y="4273550"/>
          <p14:tracePt t="52309" x="3716338" y="4273550"/>
          <p14:tracePt t="52315" x="3725863" y="4273550"/>
          <p14:tracePt t="52325" x="3735388" y="4283075"/>
          <p14:tracePt t="52344" x="3744913" y="4283075"/>
          <p14:tracePt t="52387" x="3752850" y="4264025"/>
          <p14:tracePt t="52402" x="3752850" y="4246563"/>
          <p14:tracePt t="52409" x="3752850" y="4237038"/>
          <p14:tracePt t="52531" x="3752850" y="4246563"/>
          <p14:tracePt t="52538" x="3752850" y="4256088"/>
          <p14:tracePt t="52558" x="3752850" y="4264025"/>
          <p14:tracePt t="52707" x="3752850" y="4256088"/>
          <p14:tracePt t="53021" x="3825875" y="4210050"/>
          <p14:tracePt t="53027" x="3908425" y="4146550"/>
          <p14:tracePt t="53032" x="4054475" y="4037013"/>
          <p14:tracePt t="53042" x="4273550" y="3944938"/>
          <p14:tracePt t="53046" x="4465638" y="3871913"/>
          <p14:tracePt t="53054" x="4694238" y="3825875"/>
          <p14:tracePt t="53061" x="4857750" y="3752850"/>
          <p14:tracePt t="53068" x="5114925" y="3706813"/>
          <p14:tracePt t="53075" x="5516563" y="3670300"/>
          <p14:tracePt t="53082" x="5826125" y="3633788"/>
          <p14:tracePt t="53091" x="6154738" y="3616325"/>
          <p14:tracePt t="53096" x="6521450" y="3625850"/>
          <p14:tracePt t="53104" x="6804025" y="3662363"/>
          <p14:tracePt t="53111" x="7178675" y="3716338"/>
          <p14:tracePt t="53117" x="7597775" y="3852863"/>
          <p14:tracePt t="53125" x="7872413" y="3935413"/>
          <p14:tracePt t="53131" x="8154988" y="4081463"/>
          <p14:tracePt t="53141" x="8447088" y="4264025"/>
          <p14:tracePt t="53146" x="8831263" y="4483100"/>
          <p14:tracePt t="53153" x="8940800" y="4575175"/>
          <p14:tracePt t="53160" x="9186863" y="4730750"/>
          <p14:tracePt t="53167" x="9342438" y="4821238"/>
          <p14:tracePt t="53175" x="9498013" y="4959350"/>
          <p14:tracePt t="53181" x="9625013" y="5040313"/>
          <p14:tracePt t="53190" x="9707563" y="5132388"/>
          <p14:tracePt t="53196" x="9790113" y="5232400"/>
          <p14:tracePt t="53203" x="9853613" y="5295900"/>
          <p14:tracePt t="53210" x="9899650" y="5332413"/>
          <p14:tracePt t="53217" x="9918700" y="5351463"/>
          <p14:tracePt t="53226" x="9991725" y="5434013"/>
          <p14:tracePt t="53231" x="10018713" y="5487988"/>
          <p14:tracePt t="53238" x="10045700" y="5534025"/>
          <p14:tracePt t="53245" x="10064750" y="5588000"/>
          <p14:tracePt t="53260" x="10064750" y="5607050"/>
          <p14:tracePt t="53267" x="10064750" y="5624513"/>
          <p14:tracePt t="53281" x="10064750" y="5634038"/>
          <p14:tracePt t="53332" x="10045700" y="5643563"/>
          <p14:tracePt t="53337" x="10045700" y="5653088"/>
          <p14:tracePt t="53345" x="10018713" y="5653088"/>
          <p14:tracePt t="53352" x="10009188" y="5653088"/>
          <p14:tracePt t="53359" x="9982200" y="5643563"/>
          <p14:tracePt t="53366" x="9972675" y="5634038"/>
          <p14:tracePt t="53374" x="9963150" y="5624513"/>
          <p14:tracePt t="53380" x="9936163" y="5570538"/>
          <p14:tracePt t="53387" x="9909175" y="5561013"/>
          <p14:tracePt t="53394" x="9882188" y="5497513"/>
          <p14:tracePt t="53401" x="9863138" y="5451475"/>
          <p14:tracePt t="53409" x="9836150" y="5397500"/>
          <p14:tracePt t="53416" x="9809163" y="5351463"/>
          <p14:tracePt t="53425" x="9799638" y="5314950"/>
          <p14:tracePt t="53430" x="9772650" y="5251450"/>
          <p14:tracePt t="53437" x="9734550" y="5159375"/>
          <p14:tracePt t="53444" x="9690100" y="5095875"/>
          <p14:tracePt t="53451" x="9671050" y="5032375"/>
          <p14:tracePt t="53459" x="9653588" y="4976813"/>
          <p14:tracePt t="53466" x="9607550" y="4903788"/>
          <p14:tracePt t="53475" x="9580563" y="4840288"/>
          <p14:tracePt t="53480" x="9580563" y="4830763"/>
          <p14:tracePt t="53487" x="9561513" y="4811713"/>
          <p14:tracePt t="53494" x="9544050" y="4775200"/>
          <p14:tracePt t="53501" x="9507538" y="4748213"/>
          <p14:tracePt t="53508" x="9471025" y="4702175"/>
          <p14:tracePt t="53516" x="9398000" y="4621213"/>
          <p14:tracePt t="53526" x="9388475" y="4611688"/>
          <p14:tracePt t="53530" x="9351963" y="4575175"/>
          <p14:tracePt t="53537" x="9315450" y="4529138"/>
          <p14:tracePt t="53544" x="9288463" y="4519613"/>
          <p14:tracePt t="53559" x="9269413" y="4492625"/>
          <p14:tracePt t="53565" x="9259888" y="4483100"/>
          <p14:tracePt t="53573" x="9251950" y="4475163"/>
          <p14:tracePt t="53579" x="9232900" y="4475163"/>
          <p14:tracePt t="53586" x="9232900" y="4465638"/>
          <p14:tracePt t="53593" x="9223375" y="4465638"/>
          <p14:tracePt t="53600" x="9205913" y="4456113"/>
          <p14:tracePt t="53609" x="9186863" y="4456113"/>
          <p14:tracePt t="53615" x="9178925" y="4456113"/>
          <p14:tracePt t="53623" x="9150350" y="4446588"/>
          <p14:tracePt t="53629" x="9142413" y="4446588"/>
          <p14:tracePt t="53636" x="9123363" y="4446588"/>
          <p14:tracePt t="53650" x="9096375" y="4446588"/>
          <p14:tracePt t="53659" x="9086850" y="4446588"/>
          <p14:tracePt t="53666" x="9069388" y="4446588"/>
          <p14:tracePt t="53678" x="9059863" y="4438650"/>
          <p14:tracePt t="53693" x="9040813" y="4438650"/>
          <p14:tracePt t="53699" x="9023350" y="4438650"/>
          <p14:tracePt t="53715" x="9004300" y="4438650"/>
          <p14:tracePt t="53721" x="8996363" y="4438650"/>
          <p14:tracePt t="53735" x="8967788" y="4438650"/>
          <p14:tracePt t="53750" x="8950325" y="4438650"/>
          <p14:tracePt t="53759" x="8940800" y="4438650"/>
          <p14:tracePt t="53771" x="8931275" y="4438650"/>
          <p14:tracePt t="53786" x="8921750" y="4419600"/>
          <p14:tracePt t="53903" x="8921750" y="4410075"/>
          <p14:tracePt t="53907" x="8921750" y="4392613"/>
          <p14:tracePt t="53914" x="8921750" y="4383088"/>
          <p14:tracePt t="53927" x="8921750" y="4346575"/>
          <p14:tracePt t="53934" x="8921750" y="4329113"/>
          <p14:tracePt t="53948" x="8931275" y="4319588"/>
          <p14:tracePt t="53957" x="8940800" y="4310063"/>
          <p14:tracePt t="53963" x="8940800" y="4300538"/>
          <p14:tracePt t="54211" x="8959850" y="4300538"/>
          <p14:tracePt t="56755" x="9013825" y="4300538"/>
          <p14:tracePt t="56762" x="9023350" y="4300538"/>
          <p14:tracePt t="56768" x="9086850" y="4310063"/>
          <p14:tracePt t="56776" x="9142413" y="4310063"/>
          <p14:tracePt t="56782" x="9178925" y="4310063"/>
          <p14:tracePt t="56792" x="9242425" y="4310063"/>
          <p14:tracePt t="56797" x="9269413" y="4310063"/>
          <p14:tracePt t="56804" x="9361488" y="4310063"/>
          <p14:tracePt t="56811" x="9434513" y="4310063"/>
          <p14:tracePt t="56818" x="9478963" y="4310063"/>
          <p14:tracePt t="56826" x="9571038" y="4329113"/>
          <p14:tracePt t="56832" x="9661525" y="4337050"/>
          <p14:tracePt t="56842" x="9690100" y="4337050"/>
          <p14:tracePt t="56847" x="9744075" y="4337050"/>
          <p14:tracePt t="56854" x="9780588" y="4337050"/>
          <p14:tracePt t="56861" x="9845675" y="4346575"/>
          <p14:tracePt t="56868" x="9909175" y="4346575"/>
          <p14:tracePt t="56876" x="9963150" y="4346575"/>
          <p14:tracePt t="56881" x="10045700" y="4346575"/>
          <p14:tracePt t="56891" x="10082213" y="4346575"/>
          <p14:tracePt t="56896" x="10164763" y="4356100"/>
          <p14:tracePt t="56904" x="10210800" y="4356100"/>
          <p14:tracePt t="56911" x="10264775" y="4356100"/>
          <p14:tracePt t="56917" x="10301288" y="4356100"/>
          <p14:tracePt t="56926" x="10347325" y="4356100"/>
          <p14:tracePt t="56932" x="10374313" y="4356100"/>
          <p14:tracePt t="56940" x="10420350" y="4356100"/>
          <p14:tracePt t="56946" x="10483850" y="4356100"/>
          <p14:tracePt t="56953" x="10510838" y="4356100"/>
          <p14:tracePt t="56960" x="10566400" y="4356100"/>
          <p14:tracePt t="56967" x="10621963" y="4365625"/>
          <p14:tracePt t="56975" x="10648950" y="4373563"/>
          <p14:tracePt t="56981" x="10702925" y="4392613"/>
          <p14:tracePt t="56989" x="10748963" y="4402138"/>
          <p14:tracePt t="56996" x="10785475" y="4402138"/>
          <p14:tracePt t="57003" x="10804525" y="4410075"/>
          <p14:tracePt t="57009" x="10831513" y="4410075"/>
          <p14:tracePt t="57017" x="10848975" y="4419600"/>
          <p14:tracePt t="57025" x="10868025" y="4419600"/>
          <p14:tracePt t="57031" x="10895013" y="4429125"/>
          <p14:tracePt t="57045" x="10922000" y="4438650"/>
          <p14:tracePt t="57052" x="10950575" y="4438650"/>
          <p14:tracePt t="57059" x="10968038" y="4438650"/>
          <p14:tracePt t="57066" x="11014075" y="4446588"/>
          <p14:tracePt t="57075" x="11023600" y="4446588"/>
          <p14:tracePt t="57080" x="11050588" y="4446588"/>
          <p14:tracePt t="57088" x="11068050" y="4446588"/>
          <p14:tracePt t="57095" x="11087100" y="4446588"/>
          <p14:tracePt t="57102" x="11114088" y="4446588"/>
          <p14:tracePt t="57109" x="11123613" y="4446588"/>
          <p14:tracePt t="57116" x="11150600" y="4446588"/>
          <p14:tracePt t="57138" x="11187113" y="4446588"/>
          <p14:tracePt t="57159" x="11196638" y="4438650"/>
          <p14:tracePt t="57166" x="11206163" y="4438650"/>
          <p14:tracePt t="57196" x="11206163" y="4429125"/>
          <p14:tracePt t="57202" x="11214100" y="4429125"/>
          <p14:tracePt t="57216" x="11214100" y="4419600"/>
          <p14:tracePt t="57237" x="11214100" y="4402138"/>
          <p14:tracePt t="57244" x="11206163" y="4319588"/>
          <p14:tracePt t="57251" x="11160125" y="4256088"/>
          <p14:tracePt t="57258" x="11133138" y="4219575"/>
          <p14:tracePt t="57266" x="11087100" y="4164013"/>
          <p14:tracePt t="57276" x="11068050" y="4137025"/>
          <p14:tracePt t="57280" x="10977563" y="4044950"/>
          <p14:tracePt t="57287" x="10931525" y="3990975"/>
          <p14:tracePt t="57294" x="10904538" y="3971925"/>
          <p14:tracePt t="57301" x="10868025" y="3935413"/>
          <p14:tracePt t="57309" x="10812463" y="3889375"/>
          <p14:tracePt t="57315" x="10748963" y="3862388"/>
          <p14:tracePt t="57324" x="10658475" y="3835400"/>
          <p14:tracePt t="57330" x="10585450" y="3835400"/>
          <p14:tracePt t="57336" x="10483850" y="3825875"/>
          <p14:tracePt t="57343" x="10447338" y="3825875"/>
          <p14:tracePt t="57351" x="10356850" y="3825875"/>
          <p14:tracePt t="57359" x="10291763" y="3835400"/>
          <p14:tracePt t="57365" x="10247313" y="3844925"/>
          <p14:tracePt t="57374" x="10182225" y="3871913"/>
          <p14:tracePt t="57379" x="10145713" y="3908425"/>
          <p14:tracePt t="57386" x="10064750" y="3963988"/>
          <p14:tracePt t="57394" x="10028238" y="3990975"/>
          <p14:tracePt t="57400" x="9963150" y="4037013"/>
          <p14:tracePt t="57409" x="9945688" y="4064000"/>
          <p14:tracePt t="57415" x="9909175" y="4110038"/>
          <p14:tracePt t="57422" x="9882188" y="4117975"/>
          <p14:tracePt t="57429" x="9863138" y="4137025"/>
          <p14:tracePt t="57436" x="9853613" y="4137025"/>
          <p14:tracePt t="57443" x="9845675" y="4154488"/>
          <p14:tracePt t="57450" x="9845675" y="4164013"/>
          <p14:tracePt t="57465" x="9836150" y="4164013"/>
          <p14:tracePt t="57486" x="9826625" y="4200525"/>
          <p14:tracePt t="57529" x="9826625" y="4210050"/>
          <p14:tracePt t="57543" x="9809163" y="4219575"/>
          <p14:tracePt t="57595" x="9799638" y="4227513"/>
          <p14:tracePt t="57601" x="9790113" y="4237038"/>
          <p14:tracePt t="57608" x="9772650" y="4246563"/>
          <p14:tracePt t="57621" x="9744075" y="4246563"/>
          <p14:tracePt t="57628" x="9734550" y="4246563"/>
          <p14:tracePt t="57634" x="9726613" y="4246563"/>
          <p14:tracePt t="57642" x="9717088" y="4256088"/>
          <p14:tracePt t="57649" x="9707563" y="4256088"/>
          <p14:tracePt t="57671" x="9698038" y="4256088"/>
          <p14:tracePt t="58197" x="9717088" y="4246563"/>
          <p14:tracePt t="58218" x="9717088" y="4237038"/>
          <p14:tracePt t="58281" x="9707563" y="4227513"/>
          <p14:tracePt t="58288" x="9680575" y="4227513"/>
          <p14:tracePt t="58295" x="9661525" y="4227513"/>
          <p14:tracePt t="58302" x="9634538" y="4227513"/>
          <p14:tracePt t="58316" x="9607550" y="4237038"/>
          <p14:tracePt t="58325" x="9588500" y="4246563"/>
          <p14:tracePt t="58337" x="9561513" y="4264025"/>
          <p14:tracePt t="58345" x="9551988" y="4273550"/>
          <p14:tracePt t="58352" x="9544050" y="4292600"/>
          <p14:tracePt t="58359" x="9544050" y="4310063"/>
          <p14:tracePt t="58366" x="9534525" y="4319588"/>
          <p14:tracePt t="58375" x="9525000" y="4337050"/>
          <p14:tracePt t="58380" x="9525000" y="4346575"/>
          <p14:tracePt t="58395" x="9515475" y="4365625"/>
          <p14:tracePt t="58409" x="9515475" y="4373563"/>
          <p14:tracePt t="58432" x="9515475" y="4383088"/>
          <p14:tracePt t="58438" x="9525000" y="4392613"/>
          <p14:tracePt t="58451" x="9534525" y="4392613"/>
          <p14:tracePt t="58468" x="9551988" y="4410075"/>
          <p14:tracePt t="58480" x="9588500" y="4419600"/>
          <p14:tracePt t="58503" x="9607550" y="4419600"/>
          <p14:tracePt t="58509" x="9617075" y="4402138"/>
          <p14:tracePt t="58517" x="9625013" y="4392613"/>
          <p14:tracePt t="58526" x="9644063" y="4373563"/>
          <p14:tracePt t="58530" x="9661525" y="4365625"/>
          <p14:tracePt t="58537" x="9680575" y="4337050"/>
          <p14:tracePt t="58544" x="9680575" y="4319588"/>
          <p14:tracePt t="58551" x="9690100" y="4310063"/>
          <p14:tracePt t="58558" x="9698038" y="4292600"/>
          <p14:tracePt t="58565" x="9707563" y="4283075"/>
          <p14:tracePt t="58609" x="9707563" y="4264025"/>
          <p14:tracePt t="58637" x="9698038" y="4264025"/>
          <p14:tracePt t="58644" x="9680575" y="4264025"/>
          <p14:tracePt t="58650" x="9653588" y="4264025"/>
          <p14:tracePt t="58665" x="9634538" y="4264025"/>
          <p14:tracePt t="58679" x="9625013" y="4264025"/>
          <p14:tracePt t="58686" x="9617075" y="4273550"/>
          <p14:tracePt t="58700" x="9607550" y="4283075"/>
          <p14:tracePt t="58738" x="9588500" y="4283075"/>
          <p14:tracePt t="58751" x="9580563" y="4300538"/>
          <p14:tracePt t="58759" x="9580563" y="4310063"/>
          <p14:tracePt t="58786" x="9580563" y="4329113"/>
          <p14:tracePt t="58816" x="9580563" y="4337050"/>
          <p14:tracePt t="58831" x="9598025" y="4346575"/>
          <p14:tracePt t="58838" x="9617075" y="4346575"/>
          <p14:tracePt t="58849" x="9634538" y="4356100"/>
          <p14:tracePt t="58859" x="9644063" y="4356100"/>
          <p14:tracePt t="58864" x="9661525" y="4356100"/>
          <p14:tracePt t="58871" x="9671050" y="4356100"/>
          <p14:tracePt t="58878" x="9671050" y="4346575"/>
          <p14:tracePt t="58885" x="9680575" y="4346575"/>
          <p14:tracePt t="58893" x="9698038" y="4337050"/>
          <p14:tracePt t="58909" x="9717088" y="4300538"/>
          <p14:tracePt t="58913" x="9744075" y="4273550"/>
          <p14:tracePt t="58920" x="9753600" y="4227513"/>
          <p14:tracePt t="58972" x="9753600" y="4219575"/>
          <p14:tracePt t="58978" x="9734550" y="4219575"/>
          <p14:tracePt t="58984" x="9726613" y="4219575"/>
          <p14:tracePt t="58998" x="9690100" y="4219575"/>
          <p14:tracePt t="59020" x="9680575" y="4227513"/>
          <p14:tracePt t="59058" x="9671050" y="4227513"/>
          <p14:tracePt t="59070" x="9671050" y="4237038"/>
          <p14:tracePt t="59077" x="9661525" y="4246563"/>
          <p14:tracePt t="59084" x="9653588" y="4246563"/>
          <p14:tracePt t="61692" x="9653588" y="4256088"/>
          <p14:tracePt t="61698" x="9653588" y="4264025"/>
          <p14:tracePt t="61712" x="9653588" y="4273550"/>
          <p14:tracePt t="61719" x="9653588" y="4283075"/>
          <p14:tracePt t="61741" x="9653588" y="4300538"/>
          <p14:tracePt t="61754" x="9661525" y="4319588"/>
          <p14:tracePt t="61792" x="9661525" y="4329113"/>
          <p14:tracePt t="61805" x="9661525" y="4337050"/>
          <p14:tracePt t="61850" x="9661525" y="4346575"/>
          <p14:tracePt t="61871" x="9661525" y="4356100"/>
          <p14:tracePt t="61882" x="9661525" y="4365625"/>
          <p14:tracePt t="61933" x="9671050" y="4365625"/>
          <p14:tracePt t="62005" x="9671050" y="4373563"/>
          <p14:tracePt t="62736" x="9607550" y="4373563"/>
          <p14:tracePt t="62742" x="9551988" y="4365625"/>
          <p14:tracePt t="62750" x="9442450" y="4356100"/>
          <p14:tracePt t="62759" x="9369425" y="4356100"/>
          <p14:tracePt t="62763" x="9305925" y="4365625"/>
          <p14:tracePt t="62771" x="9205913" y="4365625"/>
          <p14:tracePt t="62777" x="9050338" y="4365625"/>
          <p14:tracePt t="62784" x="8913813" y="4365625"/>
          <p14:tracePt t="62792" x="8767763" y="4365625"/>
          <p14:tracePt t="62798" x="8639175" y="4365625"/>
          <p14:tracePt t="62807" x="8566150" y="4346575"/>
          <p14:tracePt t="62813" x="8429625" y="4356100"/>
          <p14:tracePt t="62820" x="8256588" y="4356100"/>
          <p14:tracePt t="62827" x="8072438" y="4356100"/>
          <p14:tracePt t="62834" x="7972425" y="4356100"/>
          <p14:tracePt t="62842" x="7845425" y="4356100"/>
          <p14:tracePt t="62848" x="7699375" y="4356100"/>
          <p14:tracePt t="62856" x="7524750" y="4356100"/>
          <p14:tracePt t="62862" x="7397750" y="4373563"/>
          <p14:tracePt t="62870" x="7296150" y="4373563"/>
          <p14:tracePt t="62877" x="7196138" y="4373563"/>
          <p14:tracePt t="62884" x="7150100" y="4373563"/>
          <p14:tracePt t="62892" x="7059613" y="4373563"/>
          <p14:tracePt t="62907" x="6913563" y="4365625"/>
          <p14:tracePt t="62912" x="6867525" y="4365625"/>
          <p14:tracePt t="62920" x="6850063" y="4365625"/>
          <p14:tracePt t="62928" x="6821488" y="4356100"/>
          <p14:tracePt t="62933" x="6784975" y="4356100"/>
          <p14:tracePt t="62942" x="6777038" y="4346575"/>
          <p14:tracePt t="62948" x="6777038" y="4337050"/>
          <p14:tracePt t="62955" x="6757988" y="4337050"/>
          <p14:tracePt t="62962" x="6748463" y="4329113"/>
          <p14:tracePt t="62976" x="6731000" y="4319588"/>
          <p14:tracePt t="62983" x="6711950" y="4292600"/>
          <p14:tracePt t="63005" x="6704013" y="4292600"/>
          <p14:tracePt t="63063" x="6704013" y="4273550"/>
          <p14:tracePt t="63076" x="6704013" y="4264025"/>
          <p14:tracePt t="63082" x="6704013" y="4256088"/>
          <p14:tracePt t="63098" x="6704013" y="4237038"/>
          <p14:tracePt t="63104" x="6704013" y="4227513"/>
          <p14:tracePt t="63111" x="6704013" y="4219575"/>
          <p14:tracePt t="63125" x="6711950" y="4200525"/>
          <p14:tracePt t="63132" x="6740525" y="4183063"/>
          <p14:tracePt t="63141" x="6767513" y="4146550"/>
          <p14:tracePt t="63146" x="6784975" y="4137025"/>
          <p14:tracePt t="63154" x="6821488" y="4117975"/>
          <p14:tracePt t="63161" x="6831013" y="4117975"/>
          <p14:tracePt t="63168" x="6850063" y="4110038"/>
          <p14:tracePt t="63175" x="6867525" y="4100513"/>
          <p14:tracePt t="63182" x="6877050" y="4100513"/>
          <p14:tracePt t="63191" x="6904038" y="4090988"/>
          <p14:tracePt t="63205" x="6913563" y="4090988"/>
          <p14:tracePt t="63211" x="6931025" y="4073525"/>
          <p14:tracePt t="63232" x="6940550" y="4073525"/>
          <p14:tracePt t="63298" x="6967538" y="4073525"/>
          <p14:tracePt t="63305" x="6977063" y="4073525"/>
          <p14:tracePt t="63312" x="6986588" y="4073525"/>
          <p14:tracePt t="63319" x="6996113" y="4073525"/>
          <p14:tracePt t="63325" x="7004050" y="4081463"/>
          <p14:tracePt t="63331" x="7013575" y="4081463"/>
          <p14:tracePt t="63339" x="7023100" y="4081463"/>
          <p14:tracePt t="63345" x="7040563" y="4081463"/>
          <p14:tracePt t="63353" x="7050088" y="4090988"/>
          <p14:tracePt t="63359" x="7059613" y="4090988"/>
          <p14:tracePt t="63367" x="7069138" y="4090988"/>
          <p14:tracePt t="63376" x="7077075" y="4090988"/>
          <p14:tracePt t="63381" x="7086600" y="4090988"/>
          <p14:tracePt t="63389" x="7096125" y="4090988"/>
          <p14:tracePt t="63395" x="7113588" y="4090988"/>
          <p14:tracePt t="63409" x="7123113" y="4090988"/>
          <p14:tracePt t="63434" x="7142163" y="4100513"/>
          <p14:tracePt t="63452" x="7150100" y="4100513"/>
          <p14:tracePt t="63459" x="7150100" y="4110038"/>
          <p14:tracePt t="63466" x="7169150" y="4110038"/>
          <p14:tracePt t="63480" x="7169150" y="4117975"/>
          <p14:tracePt t="63489" x="7178675" y="4117975"/>
          <p14:tracePt t="63495" x="7186613" y="4127500"/>
          <p14:tracePt t="63502" x="7186613" y="4137025"/>
          <p14:tracePt t="63509" x="7196138" y="4146550"/>
          <p14:tracePt t="63516" x="7205663" y="4164013"/>
          <p14:tracePt t="63530" x="7215188" y="4183063"/>
          <p14:tracePt t="63544" x="7242175" y="4210050"/>
          <p14:tracePt t="63551" x="7242175" y="4219575"/>
          <p14:tracePt t="63558" x="7242175" y="4237038"/>
          <p14:tracePt t="63786" x="7278688" y="4237038"/>
          <p14:tracePt t="63793" x="7288213" y="4227513"/>
          <p14:tracePt t="63800" x="7305675" y="4227513"/>
          <p14:tracePt t="63809" x="7315200" y="4219575"/>
          <p14:tracePt t="63814" x="7334250" y="4219575"/>
          <p14:tracePt t="63822" x="7351713" y="4219575"/>
          <p14:tracePt t="63835" x="7370763" y="4219575"/>
          <p14:tracePt t="63850" x="7388225" y="4227513"/>
          <p14:tracePt t="63871" x="7397750" y="4237038"/>
          <p14:tracePt t="63886" x="7407275" y="4264025"/>
          <p14:tracePt t="63893" x="7434263" y="4283075"/>
          <p14:tracePt t="63910" x="7443788" y="4337050"/>
          <p14:tracePt t="63921" x="7443788" y="4365625"/>
          <p14:tracePt t="63928" x="7443788" y="4383088"/>
          <p14:tracePt t="63935" x="7434263" y="4410075"/>
          <p14:tracePt t="63944" x="7415213" y="4438650"/>
          <p14:tracePt t="63949" x="7407275" y="4456113"/>
          <p14:tracePt t="63959" x="7388225" y="4492625"/>
          <p14:tracePt t="63963" x="7388225" y="4502150"/>
          <p14:tracePt t="63971" x="7370763" y="4529138"/>
          <p14:tracePt t="63978" x="7351713" y="4548188"/>
          <p14:tracePt t="63985" x="7334250" y="4565650"/>
          <p14:tracePt t="63992" x="7305675" y="4575175"/>
          <p14:tracePt t="63999" x="7288213" y="4584700"/>
          <p14:tracePt t="64008" x="7259638" y="4602163"/>
          <p14:tracePt t="64014" x="7251700" y="4602163"/>
          <p14:tracePt t="64023" x="7232650" y="4611688"/>
          <p14:tracePt t="64042" x="7223125" y="4611688"/>
          <p14:tracePt t="64049" x="7186613" y="4611688"/>
          <p14:tracePt t="64057" x="7178675" y="4611688"/>
          <p14:tracePt t="64063" x="7159625" y="4592638"/>
          <p14:tracePt t="64077" x="7132638" y="4556125"/>
          <p14:tracePt t="64084" x="7105650" y="4519613"/>
          <p14:tracePt t="64092" x="7086600" y="4502150"/>
          <p14:tracePt t="64098" x="7086600" y="4475163"/>
          <p14:tracePt t="64107" x="7077075" y="4429125"/>
          <p14:tracePt t="64113" x="7077075" y="4392613"/>
          <p14:tracePt t="64120" x="7077075" y="4356100"/>
          <p14:tracePt t="64127" x="7077075" y="4337050"/>
          <p14:tracePt t="64134" x="7086600" y="4300538"/>
          <p14:tracePt t="64142" x="7113588" y="4283075"/>
          <p14:tracePt t="64148" x="7132638" y="4256088"/>
          <p14:tracePt t="64157" x="7150100" y="4227513"/>
          <p14:tracePt t="64162" x="7178675" y="4200525"/>
          <p14:tracePt t="64170" x="7232650" y="4173538"/>
          <p14:tracePt t="64177" x="7269163" y="4127500"/>
          <p14:tracePt t="64184" x="7334250" y="4110038"/>
          <p14:tracePt t="64193" x="7351713" y="4100513"/>
          <p14:tracePt t="64198" x="7378700" y="4090988"/>
          <p14:tracePt t="64209" x="7407275" y="4090988"/>
          <p14:tracePt t="64213" x="7434263" y="4090988"/>
          <p14:tracePt t="64219" x="7480300" y="4090988"/>
          <p14:tracePt t="64233" x="7497763" y="4100513"/>
          <p14:tracePt t="64241" x="7507288" y="4110038"/>
          <p14:tracePt t="64247" x="7524750" y="4110038"/>
          <p14:tracePt t="64254" x="7553325" y="4146550"/>
          <p14:tracePt t="64262" x="7570788" y="4164013"/>
          <p14:tracePt t="64269" x="7580313" y="4191000"/>
          <p14:tracePt t="64276" x="7589838" y="4219575"/>
          <p14:tracePt t="64283" x="7589838" y="4256088"/>
          <p14:tracePt t="64292" x="7589838" y="4283075"/>
          <p14:tracePt t="64297" x="7589838" y="4310063"/>
          <p14:tracePt t="64304" x="7589838" y="4346575"/>
          <p14:tracePt t="64312" x="7589838" y="4373563"/>
          <p14:tracePt t="64318" x="7589838" y="4402138"/>
          <p14:tracePt t="64326" x="7580313" y="4429125"/>
          <p14:tracePt t="64333" x="7570788" y="4438650"/>
          <p14:tracePt t="64342" x="7543800" y="4492625"/>
          <p14:tracePt t="64347" x="7534275" y="4511675"/>
          <p14:tracePt t="64361" x="7524750" y="4519613"/>
          <p14:tracePt t="64368" x="7507288" y="4538663"/>
          <p14:tracePt t="64376" x="7497763" y="4538663"/>
          <p14:tracePt t="64382" x="7470775" y="4556125"/>
          <p14:tracePt t="64397" x="7461250" y="4556125"/>
          <p14:tracePt t="64404" x="7451725" y="4565650"/>
          <p14:tracePt t="64418" x="7443788" y="4565650"/>
          <p14:tracePt t="64426" x="7424738" y="4565650"/>
          <p14:tracePt t="64432" x="7424738" y="4556125"/>
          <p14:tracePt t="64442" x="7370763" y="4519613"/>
          <p14:tracePt t="64446" x="7351713" y="4492625"/>
          <p14:tracePt t="64453" x="7324725" y="4419600"/>
          <p14:tracePt t="64460" x="7305675" y="4402138"/>
          <p14:tracePt t="64467" x="7296150" y="4346575"/>
          <p14:tracePt t="64475" x="7288213" y="4329113"/>
          <p14:tracePt t="64481" x="7288213" y="4310063"/>
          <p14:tracePt t="64491" x="7278688" y="4264025"/>
          <p14:tracePt t="64496" x="7278688" y="4256088"/>
          <p14:tracePt t="64503" x="7288213" y="4227513"/>
          <p14:tracePt t="64510" x="7296150" y="4200525"/>
          <p14:tracePt t="64517" x="7315200" y="4191000"/>
          <p14:tracePt t="64525" x="7324725" y="4173538"/>
          <p14:tracePt t="64531" x="7342188" y="4154488"/>
          <p14:tracePt t="64540" x="7370763" y="4137025"/>
          <p14:tracePt t="64546" x="7388225" y="4127500"/>
          <p14:tracePt t="64553" x="7415213" y="4110038"/>
          <p14:tracePt t="64560" x="7443788" y="4090988"/>
          <p14:tracePt t="64567" x="7451725" y="4081463"/>
          <p14:tracePt t="64575" x="7497763" y="4081463"/>
          <p14:tracePt t="64581" x="7534275" y="4081463"/>
          <p14:tracePt t="64589" x="7561263" y="4081463"/>
          <p14:tracePt t="64595" x="7589838" y="4090988"/>
          <p14:tracePt t="64602" x="7616825" y="4117975"/>
          <p14:tracePt t="64610" x="7626350" y="4117975"/>
          <p14:tracePt t="64617" x="7653338" y="4146550"/>
          <p14:tracePt t="64625" x="7653338" y="4154488"/>
          <p14:tracePt t="64631" x="7680325" y="4227513"/>
          <p14:tracePt t="64638" x="7680325" y="4273550"/>
          <p14:tracePt t="64645" x="7680325" y="4292600"/>
          <p14:tracePt t="64652" x="7680325" y="4329113"/>
          <p14:tracePt t="64661" x="7680325" y="4373563"/>
          <p14:tracePt t="64667" x="7670800" y="4373563"/>
          <p14:tracePt t="64676" x="7670800" y="4392613"/>
          <p14:tracePt t="64681" x="7634288" y="4419600"/>
          <p14:tracePt t="64688" x="7634288" y="4429125"/>
          <p14:tracePt t="64695" x="7616825" y="4429125"/>
          <p14:tracePt t="64703" x="7597775" y="4465638"/>
          <p14:tracePt t="64774" x="7580313" y="4465638"/>
          <p14:tracePt t="64781" x="7543800" y="4429125"/>
          <p14:tracePt t="64794" x="7543800" y="4419600"/>
          <p14:tracePt t="64810" x="7534275" y="4402138"/>
          <p14:tracePt t="64825" x="7534275" y="4392613"/>
          <p14:tracePt t="64839" x="7534275" y="4383088"/>
          <p14:tracePt t="64844" x="7543800" y="4373563"/>
          <p14:tracePt t="64859" x="7561263" y="4365625"/>
          <p14:tracePt t="64865" x="7570788" y="4365625"/>
          <p14:tracePt t="64875" x="7589838" y="4365625"/>
          <p14:tracePt t="64880" x="7597775" y="4365625"/>
          <p14:tracePt t="64894" x="7616825" y="4392613"/>
          <p14:tracePt t="64901" x="7643813" y="4438650"/>
          <p14:tracePt t="64910" x="7653338" y="4475163"/>
          <p14:tracePt t="64915" x="7662863" y="4502150"/>
          <p14:tracePt t="64924" x="7662863" y="4529138"/>
          <p14:tracePt t="64929" x="7662863" y="4575175"/>
          <p14:tracePt t="64936" x="7662863" y="4592638"/>
          <p14:tracePt t="64944" x="7662863" y="4621213"/>
          <p14:tracePt t="64951" x="7662863" y="4638675"/>
          <p14:tracePt t="64959" x="7662863" y="4657725"/>
          <p14:tracePt t="64965" x="7662863" y="4665663"/>
          <p14:tracePt t="64974" x="7662863" y="4675188"/>
          <p14:tracePt t="64979" x="7653338" y="4702175"/>
          <p14:tracePt t="64986" x="7653338" y="4721225"/>
          <p14:tracePt t="64993" x="7634288" y="4738688"/>
          <p14:tracePt t="65000" x="7634288" y="4748213"/>
          <p14:tracePt t="65014" x="7634288" y="4757738"/>
          <p14:tracePt t="65122" x="7634288" y="4784725"/>
          <p14:tracePt t="65129" x="7634288" y="4821238"/>
          <p14:tracePt t="65196" x="7653338" y="4867275"/>
          <p14:tracePt t="65250" x="7653338" y="4884738"/>
          <p14:tracePt t="65264" x="7662863" y="4894263"/>
          <p14:tracePt t="65293" x="7670800" y="4894263"/>
          <p14:tracePt t="65313" x="7680325" y="4903788"/>
          <p14:tracePt t="65320" x="7689850" y="4903788"/>
          <p14:tracePt t="65328" x="7707313" y="4913313"/>
          <p14:tracePt t="65342" x="7726363" y="4913313"/>
          <p14:tracePt t="65349" x="7735888" y="4913313"/>
          <p14:tracePt t="65363" x="7753350" y="4903788"/>
          <p14:tracePt t="66520" x="7743825" y="4840288"/>
          <p14:tracePt t="66527" x="7743825" y="4757738"/>
          <p14:tracePt t="66534" x="7735888" y="4675188"/>
          <p14:tracePt t="66542" x="7716838" y="4621213"/>
          <p14:tracePt t="66548" x="7707313" y="4511675"/>
          <p14:tracePt t="66558" x="7699375" y="4392613"/>
          <p14:tracePt t="66563" x="7699375" y="4329113"/>
          <p14:tracePt t="66570" x="7699375" y="4256088"/>
          <p14:tracePt t="66577" x="7689850" y="4210050"/>
          <p14:tracePt t="66584" x="7680325" y="4183063"/>
          <p14:tracePt t="66592" x="7680325" y="4154488"/>
          <p14:tracePt t="66598" x="7662863" y="4117975"/>
          <p14:tracePt t="66607" x="7662863" y="4090988"/>
          <p14:tracePt t="66613" x="7662863" y="4073525"/>
          <p14:tracePt t="66620" x="7662863" y="4064000"/>
          <p14:tracePt t="66627" x="7662863" y="4054475"/>
          <p14:tracePt t="66643" x="7662863" y="4044950"/>
          <p14:tracePt t="66661" x="7662863" y="4037013"/>
          <p14:tracePt t="66699" x="7662863" y="4027488"/>
          <p14:tracePt t="66719" x="7670800" y="4027488"/>
          <p14:tracePt t="66726" x="7680325" y="4027488"/>
          <p14:tracePt t="66741" x="7699375" y="4027488"/>
          <p14:tracePt t="66747" x="7716838" y="4044950"/>
          <p14:tracePt t="66755" x="7735888" y="4054475"/>
          <p14:tracePt t="66762" x="7753350" y="4081463"/>
          <p14:tracePt t="66769" x="7762875" y="4100513"/>
          <p14:tracePt t="66777" x="7762875" y="4110038"/>
          <p14:tracePt t="66783" x="7780338" y="4137025"/>
          <p14:tracePt t="66792" x="7808913" y="4154488"/>
          <p14:tracePt t="66797" x="7808913" y="4164013"/>
          <p14:tracePt t="66804" x="7816850" y="4183063"/>
          <p14:tracePt t="66811" x="7826375" y="4210050"/>
          <p14:tracePt t="66826" x="7835900" y="4237038"/>
          <p14:tracePt t="66912" x="7845425" y="4237038"/>
          <p14:tracePt t="66918" x="7845425" y="4227513"/>
          <p14:tracePt t="66927" x="7853363" y="4219575"/>
          <p14:tracePt t="66932" x="7862888" y="4191000"/>
          <p14:tracePt t="66941" x="7881938" y="4164013"/>
          <p14:tracePt t="66947" x="7899400" y="4146550"/>
          <p14:tracePt t="66953" x="7908925" y="4117975"/>
          <p14:tracePt t="66961" x="7918450" y="4100513"/>
          <p14:tracePt t="66968" x="7926388" y="4081463"/>
          <p14:tracePt t="66976" x="7945438" y="4064000"/>
          <p14:tracePt t="66982" x="7972425" y="4037013"/>
          <p14:tracePt t="66997" x="7981950" y="4027488"/>
          <p14:tracePt t="67004" x="7991475" y="4008438"/>
          <p14:tracePt t="67011" x="7999413" y="4000500"/>
          <p14:tracePt t="67033" x="8008938" y="4000500"/>
          <p14:tracePt t="67042" x="8018463" y="4000500"/>
          <p14:tracePt t="67060" x="8035925" y="4054475"/>
          <p14:tracePt t="67067" x="8035925" y="4064000"/>
          <p14:tracePt t="67076" x="8035925" y="4100513"/>
          <p14:tracePt t="67081" x="8035925" y="4110038"/>
          <p14:tracePt t="67103" x="8027988" y="4137025"/>
          <p14:tracePt t="67205" x="8027988" y="4146550"/>
          <p14:tracePt t="67241" x="8064500" y="4183063"/>
          <p14:tracePt t="67255" x="8091488" y="4200525"/>
          <p14:tracePt t="67260" x="8101013" y="4219575"/>
          <p14:tracePt t="67266" x="8108950" y="4219575"/>
          <p14:tracePt t="67275" x="8137525" y="4246563"/>
          <p14:tracePt t="67280" x="8147050" y="4264025"/>
          <p14:tracePt t="67288" x="8154988" y="4273550"/>
          <p14:tracePt t="67294" x="8164513" y="4300538"/>
          <p14:tracePt t="67302" x="8183563" y="4346575"/>
          <p14:tracePt t="67309" x="8183563" y="4373563"/>
          <p14:tracePt t="67316" x="8183563" y="4392613"/>
          <p14:tracePt t="67325" x="8201025" y="4429125"/>
          <p14:tracePt t="67330" x="8201025" y="4438650"/>
          <p14:tracePt t="67338" x="8210550" y="4465638"/>
          <p14:tracePt t="67344" x="8210550" y="4483100"/>
          <p14:tracePt t="67351" x="8210550" y="4548188"/>
          <p14:tracePt t="67365" x="8210550" y="4556125"/>
          <p14:tracePt t="67375" x="8210550" y="4565650"/>
          <p14:tracePt t="67379" x="8210550" y="4584700"/>
          <p14:tracePt t="67387" x="8210550" y="4611688"/>
          <p14:tracePt t="67408" x="8210550" y="4621213"/>
          <p14:tracePt t="67415" x="8210550" y="4629150"/>
          <p14:tracePt t="67430" x="8228013" y="4648200"/>
          <p14:tracePt t="67444" x="8247063" y="4665663"/>
          <p14:tracePt t="67451" x="8247063" y="4675188"/>
          <p14:tracePt t="67460" x="8293100" y="4711700"/>
          <p14:tracePt t="67465" x="8310563" y="4721225"/>
          <p14:tracePt t="67473" x="8337550" y="4738688"/>
          <p14:tracePt t="67479" x="8356600" y="4748213"/>
          <p14:tracePt t="67486" x="8410575" y="4775200"/>
          <p14:tracePt t="67494" x="8439150" y="4784725"/>
          <p14:tracePt t="67500" x="8483600" y="4811713"/>
          <p14:tracePt t="67508" x="8520113" y="4811713"/>
          <p14:tracePt t="67515" x="8556625" y="4821238"/>
          <p14:tracePt t="67522" x="8575675" y="4830763"/>
          <p14:tracePt t="67529" x="8593138" y="4840288"/>
          <p14:tracePt t="67536" x="8612188" y="4848225"/>
          <p14:tracePt t="67543" x="8675688" y="4867275"/>
          <p14:tracePt t="67550" x="8685213" y="4876800"/>
          <p14:tracePt t="67558" x="8702675" y="4876800"/>
          <p14:tracePt t="67564" x="8721725" y="4894263"/>
          <p14:tracePt t="67573" x="8721725" y="4903788"/>
          <p14:tracePt t="67579" x="8739188" y="4913313"/>
          <p14:tracePt t="67593" x="8748713" y="4922838"/>
          <p14:tracePt t="67600" x="8758238" y="4940300"/>
          <p14:tracePt t="67608" x="8767763" y="4959350"/>
          <p14:tracePt t="67614" x="8775700" y="4959350"/>
          <p14:tracePt t="67621" x="8775700" y="4976813"/>
          <p14:tracePt t="67628" x="8775700" y="4986338"/>
          <p14:tracePt t="67636" x="8785225" y="4995863"/>
          <p14:tracePt t="67650" x="8785225" y="5003800"/>
          <p14:tracePt t="67660" x="8785225" y="5013325"/>
          <p14:tracePt t="67664" x="8785225" y="5022850"/>
          <p14:tracePt t="67678" x="8785225" y="5040313"/>
          <p14:tracePt t="67694" x="8775700" y="5059363"/>
          <p14:tracePt t="67708" x="8758238" y="5059363"/>
          <p14:tracePt t="67714" x="8739188" y="5076825"/>
          <p14:tracePt t="67721" x="8694738" y="5105400"/>
          <p14:tracePt t="67728" x="8666163" y="5122863"/>
          <p14:tracePt t="67735" x="8648700" y="5132388"/>
          <p14:tracePt t="67743" x="8593138" y="5141913"/>
          <p14:tracePt t="67749" x="8585200" y="5149850"/>
          <p14:tracePt t="67758" x="8556625" y="5149850"/>
          <p14:tracePt t="67763" x="8512175" y="5159375"/>
          <p14:tracePt t="67771" x="8493125" y="5159375"/>
          <p14:tracePt t="67777" x="8447088" y="5159375"/>
          <p14:tracePt t="67785" x="8410575" y="5159375"/>
          <p14:tracePt t="67792" x="8393113" y="5159375"/>
          <p14:tracePt t="67799" x="8356600" y="5159375"/>
          <p14:tracePt t="67808" x="8310563" y="5159375"/>
          <p14:tracePt t="67813" x="8293100" y="5149850"/>
          <p14:tracePt t="67820" x="8220075" y="5149850"/>
          <p14:tracePt t="67827" x="8201025" y="5141913"/>
          <p14:tracePt t="67834" x="8137525" y="5141913"/>
          <p14:tracePt t="67842" x="8128000" y="5132388"/>
          <p14:tracePt t="67848" x="8081963" y="5122863"/>
          <p14:tracePt t="67855" x="8064500" y="5122863"/>
          <p14:tracePt t="67863" x="8045450" y="5113338"/>
          <p14:tracePt t="67870" x="8035925" y="5113338"/>
          <p14:tracePt t="67877" x="8027988" y="5113338"/>
          <p14:tracePt t="67884" x="8018463" y="5113338"/>
          <p14:tracePt t="67893" x="8008938" y="5105400"/>
          <p14:tracePt t="67898" x="7991475" y="5105400"/>
          <p14:tracePt t="67949" x="7981950" y="5105400"/>
          <p14:tracePt t="69291" x="7981950" y="5095875"/>
          <p14:tracePt t="69298" x="7991475" y="5086350"/>
          <p14:tracePt t="69312" x="8008938" y="5068888"/>
          <p14:tracePt t="69327" x="8045450" y="5068888"/>
          <p14:tracePt t="69333" x="8054975" y="5059363"/>
          <p14:tracePt t="69342" x="8072438" y="5059363"/>
          <p14:tracePt t="69358" x="8091488" y="5059363"/>
          <p14:tracePt t="69362" x="8101013" y="5059363"/>
          <p14:tracePt t="69369" x="8118475" y="5059363"/>
          <p14:tracePt t="69391" x="8128000" y="5068888"/>
          <p14:tracePt t="69397" x="8137525" y="5076825"/>
          <p14:tracePt t="69405" x="8174038" y="5141913"/>
          <p14:tracePt t="69411" x="8174038" y="5149850"/>
          <p14:tracePt t="69418" x="8174038" y="5205413"/>
          <p14:tracePt t="69426" x="8183563" y="5232400"/>
          <p14:tracePt t="69432" x="8183563" y="5259388"/>
          <p14:tracePt t="69447" x="8183563" y="5287963"/>
          <p14:tracePt t="69454" x="8183563" y="5305425"/>
          <p14:tracePt t="69468" x="8174038" y="5314950"/>
          <p14:tracePt t="69482" x="8174038" y="5324475"/>
          <p14:tracePt t="69503" x="8174038" y="5341938"/>
          <p14:tracePt t="69541" x="8174038" y="5351463"/>
          <p14:tracePt t="69590" x="8164513" y="5351463"/>
          <p14:tracePt t="72524" x="8174038" y="5351463"/>
          <p14:tracePt t="72545" x="8183563" y="5351463"/>
          <p14:tracePt t="72559" x="8191500" y="5351463"/>
          <p14:tracePt t="72572" x="8201025" y="5360988"/>
          <p14:tracePt t="72579" x="8210550" y="5368925"/>
          <p14:tracePt t="72586" x="8283575" y="5397500"/>
          <p14:tracePt t="72593" x="8301038" y="5405438"/>
          <p14:tracePt t="72601" x="8337550" y="5434013"/>
          <p14:tracePt t="72609" x="8393113" y="5451475"/>
          <p14:tracePt t="72614" x="8429625" y="5470525"/>
          <p14:tracePt t="72623" x="8475663" y="5497513"/>
          <p14:tracePt t="72629" x="8493125" y="5497513"/>
          <p14:tracePt t="72636" x="8529638" y="5524500"/>
          <p14:tracePt t="72650" x="8556625" y="5543550"/>
          <p14:tracePt t="72661" x="8575675" y="5561013"/>
          <p14:tracePt t="72665" x="8593138" y="5570538"/>
          <p14:tracePt t="72673" x="8639175" y="5616575"/>
          <p14:tracePt t="72679" x="8666163" y="5624513"/>
          <p14:tracePt t="72686" x="8712200" y="5661025"/>
          <p14:tracePt t="72694" x="8748713" y="5670550"/>
          <p14:tracePt t="72699" x="8794750" y="5689600"/>
          <p14:tracePt t="72708" x="8848725" y="5707063"/>
          <p14:tracePt t="72714" x="8885238" y="5726113"/>
          <p14:tracePt t="72721" x="8913813" y="5734050"/>
          <p14:tracePt t="72728" x="8967788" y="5753100"/>
          <p14:tracePt t="72735" x="8986838" y="5762625"/>
          <p14:tracePt t="72742" x="9013825" y="5770563"/>
          <p14:tracePt t="72749" x="9040813" y="5780088"/>
          <p14:tracePt t="72758" x="9059863" y="5789613"/>
          <p14:tracePt t="72764" x="9077325" y="5799138"/>
          <p14:tracePt t="72771" x="9105900" y="5807075"/>
          <p14:tracePt t="72778" x="9113838" y="5807075"/>
          <p14:tracePt t="72785" x="9132888" y="5816600"/>
          <p14:tracePt t="72792" x="9150350" y="5816600"/>
          <p14:tracePt t="72799" x="9169400" y="5816600"/>
          <p14:tracePt t="72808" x="9196388" y="5816600"/>
          <p14:tracePt t="72813" x="9215438" y="5816600"/>
          <p14:tracePt t="72821" x="9223375" y="5816600"/>
          <p14:tracePt t="72828" x="9251950" y="5816600"/>
          <p14:tracePt t="72834" x="9259888" y="5807075"/>
          <p14:tracePt t="72842" x="9269413" y="5807075"/>
          <p14:tracePt t="72849" x="9278938" y="5807075"/>
          <p14:tracePt t="72857" x="9288463" y="5807075"/>
          <p14:tracePt t="73752" x="9324975" y="5789613"/>
          <p14:tracePt t="73758" x="9361488" y="5770563"/>
          <p14:tracePt t="73765" x="9388475" y="5762625"/>
          <p14:tracePt t="73777" x="9442450" y="5734050"/>
          <p14:tracePt t="73779" x="9471025" y="5716588"/>
          <p14:tracePt t="73786" x="9498013" y="5697538"/>
          <p14:tracePt t="73794" x="9534525" y="5689600"/>
          <p14:tracePt t="73801" x="9580563" y="5680075"/>
          <p14:tracePt t="73809" x="9634538" y="5661025"/>
          <p14:tracePt t="73815" x="9726613" y="5653088"/>
          <p14:tracePt t="73822" x="9780588" y="5634038"/>
          <p14:tracePt t="73829" x="9845675" y="5616575"/>
          <p14:tracePt t="73836" x="9909175" y="5616575"/>
          <p14:tracePt t="73843" x="9982200" y="5634038"/>
          <p14:tracePt t="73850" x="10028238" y="5634038"/>
          <p14:tracePt t="73859" x="10055225" y="5634038"/>
          <p14:tracePt t="73864" x="10091738" y="5634038"/>
          <p14:tracePt t="73871" x="10128250" y="5643563"/>
          <p14:tracePt t="73879" x="10174288" y="5643563"/>
          <p14:tracePt t="73889" x="10218738" y="5653088"/>
          <p14:tracePt t="73893" x="10255250" y="5653088"/>
          <p14:tracePt t="73900" x="10310813" y="5661025"/>
          <p14:tracePt t="73909" x="10374313" y="5670550"/>
          <p14:tracePt t="73914" x="10393363" y="5680075"/>
          <p14:tracePt t="73921" x="10456863" y="5689600"/>
          <p14:tracePt t="73928" x="10502900" y="5707063"/>
          <p14:tracePt t="73936" x="10529888" y="5707063"/>
          <p14:tracePt t="73943" x="10575925" y="5726113"/>
          <p14:tracePt t="73949" x="10593388" y="5734050"/>
          <p14:tracePt t="73959" x="10629900" y="5743575"/>
          <p14:tracePt t="73964" x="10675938" y="5753100"/>
          <p14:tracePt t="73971" x="10712450" y="5762625"/>
          <p14:tracePt t="73978" x="10758488" y="5780088"/>
          <p14:tracePt t="73985" x="10841038" y="5799138"/>
          <p14:tracePt t="73992" x="10858500" y="5807075"/>
          <p14:tracePt t="74000" x="10931525" y="5826125"/>
          <p14:tracePt t="74008" x="10958513" y="5843588"/>
          <p14:tracePt t="74013" x="11004550" y="5853113"/>
          <p14:tracePt t="74021" x="11050588" y="5862638"/>
          <p14:tracePt t="74035" x="11087100" y="5872163"/>
          <p14:tracePt t="74043" x="11096625" y="5889625"/>
          <p14:tracePt t="74051" x="11114088" y="5889625"/>
          <p14:tracePt t="74064" x="11123613" y="5889625"/>
          <p14:tracePt t="75821" x="10958513" y="5872163"/>
          <p14:tracePt t="75826" x="10812463" y="5872163"/>
          <p14:tracePt t="75832" x="10629900" y="5843588"/>
          <p14:tracePt t="75839" x="10347325" y="5853113"/>
          <p14:tracePt t="75846" x="10009188" y="5826125"/>
          <p14:tracePt t="75853" x="9698038" y="5789613"/>
          <p14:tracePt t="75860" x="9242425" y="5753100"/>
          <p14:tracePt t="75867" x="8731250" y="5689600"/>
          <p14:tracePt t="75875" x="8264525" y="5624513"/>
          <p14:tracePt t="75881" x="7653338" y="5514975"/>
          <p14:tracePt t="75890" x="7077075" y="5434013"/>
          <p14:tracePt t="75896" x="6373813" y="5314950"/>
          <p14:tracePt t="75903" x="5826125" y="5214938"/>
          <p14:tracePt t="75910" x="5032375" y="5022850"/>
          <p14:tracePt t="75917" x="4411663" y="4684713"/>
          <p14:tracePt t="75926" x="3716338" y="4356100"/>
          <p14:tracePt t="75931" x="3195638" y="4100513"/>
          <p14:tracePt t="75939" x="2465388" y="3698875"/>
          <p14:tracePt t="75946" x="1890713" y="3195638"/>
          <p14:tracePt t="75953" x="1306513" y="2830513"/>
          <p14:tracePt t="75960" x="931863" y="2501900"/>
          <p14:tracePt t="75968" x="630238" y="2000250"/>
          <p14:tracePt t="75976" x="420688" y="1671638"/>
          <p14:tracePt t="75981" x="274638" y="1360488"/>
          <p14:tracePt t="75988" x="165100" y="1187450"/>
          <p14:tracePt t="75995" x="128588" y="1068388"/>
          <p14:tracePt t="76002" x="92075" y="839788"/>
          <p14:tracePt t="76396" x="19050" y="766763"/>
          <p14:tracePt t="77091" x="3379788" y="420688"/>
          <p14:tracePt t="77091" x="3625850" y="611188"/>
          <p14:tracePt t="77091" x="4037013" y="1022350"/>
          <p14:tracePt t="77091" x="4456113" y="1333500"/>
          <p14:tracePt t="77091" x="4684713" y="1562100"/>
          <p14:tracePt t="77091" x="5178425" y="2082800"/>
          <p14:tracePt t="77091" x="5543550" y="2365375"/>
          <p14:tracePt t="77091" x="5808663" y="2647950"/>
          <p14:tracePt t="77091" x="6118225" y="3013075"/>
          <p14:tracePt t="77091" x="6300788" y="3232150"/>
          <p14:tracePt t="77091" x="6419850" y="3370263"/>
          <p14:tracePt t="77091" x="6648450" y="3597275"/>
          <p14:tracePt t="77091" x="6748463" y="3825875"/>
          <p14:tracePt t="77091" x="6813550" y="3981450"/>
          <p14:tracePt t="77091" x="6831013" y="4017963"/>
          <p14:tracePt t="77091" x="6867525" y="4064000"/>
          <p14:tracePt t="77091" x="6923088" y="4154488"/>
          <p14:tracePt t="77091" x="6931025" y="4137025"/>
          <p14:tracePt t="77091" x="6950075" y="4110038"/>
          <p14:tracePt t="77091" x="6967538" y="4081463"/>
          <p14:tracePt t="77091" x="6977063" y="4064000"/>
          <p14:tracePt t="77091" x="7004050" y="4027488"/>
          <p14:tracePt t="77091" x="7032625" y="3971925"/>
          <p14:tracePt t="77091" x="7059613" y="3927475"/>
          <p14:tracePt t="77091" x="7077075" y="3844925"/>
          <p14:tracePt t="77091" x="7123113" y="3771900"/>
          <p14:tracePt t="77091" x="7150100" y="3706813"/>
          <p14:tracePt t="77091" x="7178675" y="3643313"/>
          <p14:tracePt t="77091" x="7215188" y="3570288"/>
          <p14:tracePt t="77091" x="7259638" y="3497263"/>
          <p14:tracePt t="77091" x="7278688" y="3433763"/>
          <p14:tracePt t="77091" x="7305675" y="3314700"/>
          <p14:tracePt t="77091" x="7334250" y="3278188"/>
          <p14:tracePt t="77091" x="7351713" y="3187700"/>
          <p14:tracePt t="77091" x="7370763" y="3122613"/>
          <p14:tracePt t="77091" x="7388225" y="3059113"/>
          <p14:tracePt t="77091" x="7397750" y="2995613"/>
          <p14:tracePt t="77091" x="7407275" y="2968625"/>
          <p14:tracePt t="77091" x="7407275" y="2903538"/>
          <p14:tracePt t="77091" x="7407275" y="2886075"/>
          <p14:tracePt t="77091" x="7407275" y="2840038"/>
          <p14:tracePt t="77091" x="7397750" y="2776538"/>
          <p14:tracePt t="77091" x="7388225" y="2740025"/>
          <p14:tracePt t="77091" x="7351713" y="2693988"/>
          <p14:tracePt t="77091" x="7342188" y="2684463"/>
          <p14:tracePt t="77091" x="7278688" y="2638425"/>
          <p14:tracePt t="77091" x="7215188" y="2611438"/>
          <p14:tracePt t="77091" x="7169150" y="2601913"/>
          <p14:tracePt t="77091" x="7123113" y="2593975"/>
          <p14:tracePt t="77091" x="7059613" y="2593975"/>
          <p14:tracePt t="77091" x="7013575" y="2593975"/>
          <p14:tracePt t="77091" x="6986588" y="2593975"/>
          <p14:tracePt t="77091" x="6840538" y="2565400"/>
          <p14:tracePt t="77091" x="6648450" y="2538413"/>
          <p14:tracePt t="77091" x="6456363" y="2465388"/>
          <p14:tracePt t="77091" x="6237288" y="2438400"/>
          <p14:tracePt t="77091" x="5772150" y="2374900"/>
          <p14:tracePt t="77091" x="5334000" y="2273300"/>
          <p14:tracePt t="77091" x="5041900" y="2209800"/>
          <p14:tracePt t="77091" x="4448175" y="2027238"/>
          <p14:tracePt t="77091" x="4119563" y="1917700"/>
          <p14:tracePt t="77091" x="3589338" y="1789113"/>
          <p14:tracePt t="77091" x="3049588" y="1616075"/>
          <p14:tracePt t="77091" x="2630488" y="1497013"/>
          <p14:tracePt t="77091" x="2090738" y="1260475"/>
          <p14:tracePt t="77091" x="1671638" y="968375"/>
          <p14:tracePt t="77091" x="1314450" y="730250"/>
          <p14:tracePt t="77091" x="904875" y="511175"/>
          <p14:tracePt t="77091" x="676275" y="374650"/>
          <p14:tracePt t="77091" x="392113" y="1095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A518-B283-4240-8A7D-77A07739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C49E9-8049-4A35-A56F-0CF853425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27138" y="1825625"/>
            <a:ext cx="6537724" cy="4351338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6E762C6-F459-4038-9A2F-97191C932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8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58"/>
    </mc:Choice>
    <mc:Fallback>
      <p:transition spd="slow" advTm="16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0" x="858838" y="209550"/>
          <p14:tracePt t="777" x="1031875" y="447675"/>
          <p14:tracePt t="784" x="1077913" y="530225"/>
          <p14:tracePt t="791" x="1204913" y="657225"/>
          <p14:tracePt t="798" x="1306513" y="766763"/>
          <p14:tracePt t="807" x="1433513" y="922338"/>
          <p14:tracePt t="813" x="1516063" y="1014413"/>
          <p14:tracePt t="824" x="1570038" y="1123950"/>
          <p14:tracePt t="828" x="1644650" y="1204913"/>
          <p14:tracePt t="834" x="1689100" y="1287463"/>
          <p14:tracePt t="841" x="1762125" y="1406525"/>
          <p14:tracePt t="848" x="1808163" y="1497013"/>
          <p14:tracePt t="857" x="1881188" y="1606550"/>
          <p14:tracePt t="862" x="1954213" y="1689100"/>
          <p14:tracePt t="870" x="2009775" y="1798638"/>
          <p14:tracePt t="876" x="2054225" y="1862138"/>
          <p14:tracePt t="883" x="2109788" y="1944688"/>
          <p14:tracePt t="892" x="2155825" y="2000250"/>
          <p14:tracePt t="898" x="2228850" y="2082800"/>
          <p14:tracePt t="907" x="2246313" y="2119313"/>
          <p14:tracePt t="912" x="2273300" y="2163763"/>
          <p14:tracePt t="920" x="2301875" y="2200275"/>
          <p14:tracePt t="926" x="2338388" y="2292350"/>
          <p14:tracePt t="933" x="2355850" y="2328863"/>
          <p14:tracePt t="943" x="2365375" y="2365375"/>
          <p14:tracePt t="948" x="2365375" y="2374900"/>
          <p14:tracePt t="958" x="2392363" y="2401888"/>
          <p14:tracePt t="962" x="2428875" y="2465388"/>
          <p14:tracePt t="969" x="2428875" y="2492375"/>
          <p14:tracePt t="976" x="2457450" y="2547938"/>
          <p14:tracePt t="983" x="2474913" y="2584450"/>
          <p14:tracePt t="992" x="2484438" y="2611438"/>
          <p14:tracePt t="997" x="2493963" y="2638425"/>
          <p14:tracePt t="1007" x="2501900" y="2684463"/>
          <p14:tracePt t="1012" x="2511425" y="2693988"/>
          <p14:tracePt t="1019" x="2511425" y="2720975"/>
          <p14:tracePt t="1026" x="2520950" y="2730500"/>
          <p14:tracePt t="1032" x="2530475" y="2757488"/>
          <p14:tracePt t="1041" x="2538413" y="2813050"/>
          <p14:tracePt t="1047" x="2584450" y="2894013"/>
          <p14:tracePt t="1055" x="2593975" y="2930525"/>
          <p14:tracePt t="1061" x="2611438" y="2976563"/>
          <p14:tracePt t="1068" x="2657475" y="3059113"/>
          <p14:tracePt t="1075" x="2713038" y="3168650"/>
          <p14:tracePt t="1082" x="2757488" y="3260725"/>
          <p14:tracePt t="1089" x="2767013" y="3305175"/>
          <p14:tracePt t="1096" x="2822575" y="3424238"/>
          <p14:tracePt t="1105" x="2859088" y="3516313"/>
          <p14:tracePt t="1110" x="2895600" y="3570288"/>
          <p14:tracePt t="1118" x="2940050" y="3679825"/>
          <p14:tracePt t="1125" x="2986088" y="3889375"/>
          <p14:tracePt t="1132" x="2995613" y="3954463"/>
          <p14:tracePt t="1140" x="3068638" y="4127500"/>
          <p14:tracePt t="1146" x="3078163" y="4164013"/>
          <p14:tracePt t="1156" x="3141663" y="4256088"/>
          <p14:tracePt t="1161" x="3159125" y="4273550"/>
          <p14:tracePt t="1168" x="3195638" y="4329113"/>
          <p14:tracePt t="1175" x="3205163" y="4356100"/>
          <p14:tracePt t="1182" x="3224213" y="4392613"/>
          <p14:tracePt t="1624" x="3232150" y="4356100"/>
          <p14:tracePt t="1630" x="3232150" y="4310063"/>
          <p14:tracePt t="1638" x="3232150" y="4273550"/>
          <p14:tracePt t="1644" x="3232150" y="4219575"/>
          <p14:tracePt t="1650" x="3232150" y="4191000"/>
          <p14:tracePt t="1657" x="3241675" y="4146550"/>
          <p14:tracePt t="1665" x="3241675" y="4090988"/>
          <p14:tracePt t="1673" x="3241675" y="4027488"/>
          <p14:tracePt t="1679" x="3251200" y="4000500"/>
          <p14:tracePt t="1690" x="3251200" y="3935413"/>
          <p14:tracePt t="1694" x="3251200" y="3898900"/>
          <p14:tracePt t="1701" x="3270250" y="3816350"/>
          <p14:tracePt t="1708" x="3270250" y="3798888"/>
          <p14:tracePt t="1714" x="3287713" y="3743325"/>
          <p14:tracePt t="1722" x="3297238" y="3716338"/>
          <p14:tracePt t="1729" x="3314700" y="3679825"/>
          <p14:tracePt t="1738" x="3314700" y="3670300"/>
          <p14:tracePt t="1743" x="3324225" y="3652838"/>
          <p14:tracePt t="1750" x="3333750" y="3633788"/>
          <p14:tracePt t="1757" x="3343275" y="3633788"/>
          <p14:tracePt t="1773" x="3360738" y="3616325"/>
          <p14:tracePt t="1778" x="3397250" y="3616325"/>
          <p14:tracePt t="1785" x="3416300" y="3616325"/>
          <p14:tracePt t="1793" x="3452813" y="3633788"/>
          <p14:tracePt t="1800" x="3506788" y="3670300"/>
          <p14:tracePt t="1807" x="3543300" y="3716338"/>
          <p14:tracePt t="1814" x="3598863" y="3752850"/>
          <p14:tracePt t="1822" x="3679825" y="3881438"/>
          <p14:tracePt t="1828" x="3752850" y="3990975"/>
          <p14:tracePt t="1835" x="3789363" y="4064000"/>
          <p14:tracePt t="1843" x="3835400" y="4117975"/>
          <p14:tracePt t="1849" x="3862388" y="4183063"/>
          <p14:tracePt t="1857" x="3908425" y="4246563"/>
          <p14:tracePt t="1863" x="3963988" y="4346575"/>
          <p14:tracePt t="1872" x="4000500" y="4419600"/>
          <p14:tracePt t="1878" x="4017963" y="4483100"/>
          <p14:tracePt t="1885" x="4054475" y="4548188"/>
          <p14:tracePt t="1892" x="4054475" y="4575175"/>
          <p14:tracePt t="1899" x="4064000" y="4584700"/>
          <p14:tracePt t="1907" x="4073525" y="4602163"/>
          <p14:tracePt t="1914" x="4083050" y="4638675"/>
          <p14:tracePt t="1935" x="4090988" y="4657725"/>
          <p14:tracePt t="2015" x="4090988" y="4611688"/>
          <p14:tracePt t="2020" x="4090988" y="4584700"/>
          <p14:tracePt t="2027" x="4090988" y="4483100"/>
          <p14:tracePt t="2034" x="4083050" y="4438650"/>
          <p14:tracePt t="2041" x="4073525" y="4373563"/>
          <p14:tracePt t="2048" x="4073525" y="4300538"/>
          <p14:tracePt t="2056" x="4064000" y="4227513"/>
          <p14:tracePt t="2062" x="4044950" y="4090988"/>
          <p14:tracePt t="2071" x="4044950" y="3990975"/>
          <p14:tracePt t="2076" x="4037013" y="3844925"/>
          <p14:tracePt t="2084" x="4037013" y="3816350"/>
          <p14:tracePt t="2091" x="4017963" y="3743325"/>
          <p14:tracePt t="2098" x="4017963" y="3689350"/>
          <p14:tracePt t="2106" x="4027488" y="3633788"/>
          <p14:tracePt t="2112" x="4027488" y="3579813"/>
          <p14:tracePt t="2121" x="4037013" y="3543300"/>
          <p14:tracePt t="2127" x="4044950" y="3497263"/>
          <p14:tracePt t="2134" x="4044950" y="3479800"/>
          <p14:tracePt t="2141" x="4054475" y="3479800"/>
          <p14:tracePt t="2147" x="4054475" y="3470275"/>
          <p14:tracePt t="2156" x="4064000" y="3460750"/>
          <p14:tracePt t="2164" x="4090988" y="3451225"/>
          <p14:tracePt t="2169" x="4127500" y="3443288"/>
          <p14:tracePt t="2176" x="4156075" y="3443288"/>
          <p14:tracePt t="2183" x="4183063" y="3451225"/>
          <p14:tracePt t="2191" x="4246563" y="3497263"/>
          <p14:tracePt t="2197" x="4292600" y="3597275"/>
          <p14:tracePt t="2206" x="4329113" y="3633788"/>
          <p14:tracePt t="2211" x="4402138" y="3716338"/>
          <p14:tracePt t="2218" x="4484688" y="3825875"/>
          <p14:tracePt t="2225" x="4548188" y="3944938"/>
          <p14:tracePt t="2232" x="4594225" y="4037013"/>
          <p14:tracePt t="2240" x="4667250" y="4164013"/>
          <p14:tracePt t="2247" x="4703763" y="4219575"/>
          <p14:tracePt t="2256" x="4776788" y="4310063"/>
          <p14:tracePt t="2261" x="4794250" y="4373563"/>
          <p14:tracePt t="2268" x="4830763" y="4410075"/>
          <p14:tracePt t="2275" x="4857750" y="4502150"/>
          <p14:tracePt t="2283" x="4876800" y="4511675"/>
          <p14:tracePt t="2290" x="4886325" y="4538663"/>
          <p14:tracePt t="2297" x="4913313" y="4602163"/>
          <p14:tracePt t="2305" x="4913313" y="4621213"/>
          <p14:tracePt t="2311" x="4932363" y="4657725"/>
          <p14:tracePt t="2406" x="4940300" y="4638675"/>
          <p14:tracePt t="2412" x="4940300" y="4611688"/>
          <p14:tracePt t="2418" x="4949825" y="4548188"/>
          <p14:tracePt t="2424" x="4949825" y="4519613"/>
          <p14:tracePt t="2432" x="4940300" y="4456113"/>
          <p14:tracePt t="2439" x="4932363" y="4429125"/>
          <p14:tracePt t="2446" x="4932363" y="4337050"/>
          <p14:tracePt t="2455" x="4922838" y="4273550"/>
          <p14:tracePt t="2460" x="4895850" y="4127500"/>
          <p14:tracePt t="2467" x="4895850" y="4100513"/>
          <p14:tracePt t="2475" x="4886325" y="4008438"/>
          <p14:tracePt t="2482" x="4886325" y="3971925"/>
          <p14:tracePt t="2489" x="4876800" y="3927475"/>
          <p14:tracePt t="2496" x="4876800" y="3898900"/>
          <p14:tracePt t="2504" x="4876800" y="3852863"/>
          <p14:tracePt t="2510" x="4886325" y="3835400"/>
          <p14:tracePt t="2517" x="4886325" y="3825875"/>
          <p14:tracePt t="2524" x="4895850" y="3816350"/>
          <p14:tracePt t="2531" x="4895850" y="3808413"/>
          <p14:tracePt t="2567" x="4903788" y="3798888"/>
          <p14:tracePt t="2579" x="4913313" y="3798888"/>
          <p14:tracePt t="2582" x="4922838" y="3798888"/>
          <p14:tracePt t="2589" x="4940300" y="3798888"/>
          <p14:tracePt t="2596" x="4959350" y="3779838"/>
          <p14:tracePt t="2609" x="4968875" y="3779838"/>
          <p14:tracePt t="2624" x="4986338" y="3789363"/>
          <p14:tracePt t="2631" x="4995863" y="3789363"/>
          <p14:tracePt t="6929" x="4986338" y="3798888"/>
          <p14:tracePt t="6936" x="4922838" y="3798888"/>
          <p14:tracePt t="6942" x="4886325" y="3798888"/>
          <p14:tracePt t="6949" x="4813300" y="3816350"/>
          <p14:tracePt t="6957" x="4757738" y="3825875"/>
          <p14:tracePt t="6963" x="4694238" y="3835400"/>
          <p14:tracePt t="6972" x="4648200" y="3835400"/>
          <p14:tracePt t="6978" x="4557713" y="3835400"/>
          <p14:tracePt t="6985" x="4456113" y="3852863"/>
          <p14:tracePt t="6992" x="4329113" y="3871913"/>
          <p14:tracePt t="6999" x="4237038" y="3871913"/>
          <p14:tracePt t="7006" x="4090988" y="3889375"/>
          <p14:tracePt t="7013" x="4017963" y="3908425"/>
          <p14:tracePt t="7022" x="3927475" y="3917950"/>
          <p14:tracePt t="7027" x="3862388" y="3917950"/>
          <p14:tracePt t="7034" x="3771900" y="3935413"/>
          <p14:tracePt t="7041" x="3689350" y="3935413"/>
          <p14:tracePt t="7049" x="3625850" y="3935413"/>
          <p14:tracePt t="7056" x="3533775" y="3954463"/>
          <p14:tracePt t="7063" x="3489325" y="3963988"/>
          <p14:tracePt t="7071" x="3443288" y="3963988"/>
          <p14:tracePt t="7077" x="3397250" y="3971925"/>
          <p14:tracePt t="7084" x="3379788" y="3981450"/>
          <p14:tracePt t="7091" x="3351213" y="3990975"/>
          <p14:tracePt t="7098" x="3324225" y="3990975"/>
          <p14:tracePt t="7107" x="3287713" y="4000500"/>
          <p14:tracePt t="7113" x="3270250" y="4000500"/>
          <p14:tracePt t="7121" x="3232150" y="4000500"/>
          <p14:tracePt t="7127" x="3187700" y="4008438"/>
          <p14:tracePt t="7134" x="3178175" y="4008438"/>
          <p14:tracePt t="7141" x="3132138" y="4008438"/>
          <p14:tracePt t="7148" x="3122613" y="4008438"/>
          <p14:tracePt t="7157" x="3105150" y="4008438"/>
          <p14:tracePt t="7162" x="3068638" y="4008438"/>
          <p14:tracePt t="7177" x="3049588" y="4008438"/>
          <p14:tracePt t="7191" x="3041650" y="4008438"/>
          <p14:tracePt t="7698" x="3049588" y="4008438"/>
          <p14:tracePt t="7704" x="3049588" y="4000500"/>
          <p14:tracePt t="7718" x="3078163" y="3981450"/>
          <p14:tracePt t="7739" x="3095625" y="3971925"/>
          <p14:tracePt t="7764" x="3095625" y="3963988"/>
          <p14:tracePt t="7766" x="3105150" y="3963988"/>
          <p14:tracePt t="9480" x="3105150" y="3971925"/>
          <p14:tracePt t="9487" x="3105150" y="3981450"/>
          <p14:tracePt t="9494" x="3105150" y="3990975"/>
          <p14:tracePt t="9499" x="3105150" y="4008438"/>
          <p14:tracePt t="9507" x="3105150" y="4027488"/>
          <p14:tracePt t="9527" x="3095625" y="4027488"/>
          <p14:tracePt t="9542" x="3095625" y="4037013"/>
          <p14:tracePt t="9549" x="3095625" y="4044950"/>
          <p14:tracePt t="9855" x="3095625" y="4027488"/>
          <p14:tracePt t="9869" x="3095625" y="4017963"/>
          <p14:tracePt t="9875" x="3105150" y="4000500"/>
          <p14:tracePt t="9890" x="3114675" y="3990975"/>
          <p14:tracePt t="9905" x="3122613" y="3981450"/>
          <p14:tracePt t="9911" x="3122613" y="3963988"/>
          <p14:tracePt t="9919" x="3122613" y="3954463"/>
          <p14:tracePt t="9925" x="3132138" y="3944938"/>
          <p14:tracePt t="9932" x="3132138" y="3927475"/>
          <p14:tracePt t="9946" x="3151188" y="3917950"/>
          <p14:tracePt t="9955" x="3151188" y="3898900"/>
          <p14:tracePt t="9968" x="3151188" y="3871913"/>
          <p14:tracePt t="9982" x="3159125" y="3852863"/>
          <p14:tracePt t="9996" x="3168650" y="3825875"/>
          <p14:tracePt t="10011" x="3168650" y="3808413"/>
          <p14:tracePt t="10018" x="3168650" y="3798888"/>
          <p14:tracePt t="10033" x="3178175" y="3798888"/>
          <p14:tracePt t="10039" x="3178175" y="3779838"/>
          <p14:tracePt t="10168" x="3178175" y="3771900"/>
          <p14:tracePt t="11071" x="3187700" y="3779838"/>
          <p14:tracePt t="11078" x="3187700" y="3816350"/>
          <p14:tracePt t="11084" x="3205163" y="3852863"/>
          <p14:tracePt t="11092" x="3232150" y="3944938"/>
          <p14:tracePt t="11097" x="3241675" y="3971925"/>
          <p14:tracePt t="11106" x="3260725" y="4044950"/>
          <p14:tracePt t="11111" x="3278188" y="4081463"/>
          <p14:tracePt t="11118" x="3287713" y="4117975"/>
          <p14:tracePt t="11125" x="3306763" y="4146550"/>
          <p14:tracePt t="11132" x="3324225" y="4183063"/>
          <p14:tracePt t="11140" x="3324225" y="4191000"/>
          <p14:tracePt t="11147" x="3351213" y="4219575"/>
          <p14:tracePt t="11156" x="3360738" y="4246563"/>
          <p14:tracePt t="11161" x="3387725" y="4246563"/>
          <p14:tracePt t="11168" x="3406775" y="4283075"/>
          <p14:tracePt t="11175" x="3416300" y="4310063"/>
          <p14:tracePt t="11182" x="3424238" y="4329113"/>
          <p14:tracePt t="11190" x="3452813" y="4346575"/>
          <p14:tracePt t="11208" x="3479800" y="4402138"/>
          <p14:tracePt t="11218" x="3506788" y="4419600"/>
          <p14:tracePt t="11232" x="3516313" y="4429125"/>
          <p14:tracePt t="11239" x="3516313" y="4438650"/>
          <p14:tracePt t="11248" x="3525838" y="4446588"/>
          <p14:tracePt t="11255" x="3533775" y="4456113"/>
          <p14:tracePt t="11260" x="3543300" y="4475163"/>
          <p14:tracePt t="11268" x="3562350" y="4483100"/>
          <p14:tracePt t="11282" x="3579813" y="4502150"/>
          <p14:tracePt t="11290" x="3598863" y="4519613"/>
          <p14:tracePt t="11333" x="3598863" y="4529138"/>
          <p14:tracePt t="12413" x="3643313" y="4502150"/>
          <p14:tracePt t="12419" x="3689350" y="4475163"/>
          <p14:tracePt t="12425" x="3735388" y="4438650"/>
          <p14:tracePt t="12432" x="3798888" y="4402138"/>
          <p14:tracePt t="12440" x="3862388" y="4356100"/>
          <p14:tracePt t="12446" x="3944938" y="4300538"/>
          <p14:tracePt t="12455" x="4000500" y="4256088"/>
          <p14:tracePt t="12460" x="4073525" y="4210050"/>
          <p14:tracePt t="12468" x="4137025" y="4183063"/>
          <p14:tracePt t="12475" x="4210050" y="4137025"/>
          <p14:tracePt t="12482" x="4302125" y="4081463"/>
          <p14:tracePt t="12490" x="4438650" y="4044950"/>
          <p14:tracePt t="12496" x="4492625" y="4037013"/>
          <p14:tracePt t="12505" x="4630738" y="4000500"/>
          <p14:tracePt t="12511" x="4721225" y="3971925"/>
          <p14:tracePt t="12517" x="4784725" y="3963988"/>
          <p14:tracePt t="12524" x="4840288" y="3963988"/>
          <p14:tracePt t="12532" x="4932363" y="3954463"/>
          <p14:tracePt t="12539" x="4976813" y="3944938"/>
          <p14:tracePt t="12546" x="5049838" y="3944938"/>
          <p14:tracePt t="12555" x="5122863" y="3944938"/>
          <p14:tracePt t="12560" x="5168900" y="3944938"/>
          <p14:tracePt t="12568" x="5241925" y="3944938"/>
          <p14:tracePt t="12575" x="5278438" y="3944938"/>
          <p14:tracePt t="12582" x="5324475" y="3944938"/>
          <p14:tracePt t="12590" x="5378450" y="3944938"/>
          <p14:tracePt t="12596" x="5443538" y="3954463"/>
          <p14:tracePt t="12604" x="5507038" y="3963988"/>
          <p14:tracePt t="12610" x="5597525" y="3963988"/>
          <p14:tracePt t="12617" x="5626100" y="3971925"/>
          <p14:tracePt t="12625" x="5708650" y="3981450"/>
          <p14:tracePt t="12632" x="5745163" y="3981450"/>
          <p14:tracePt t="12640" x="5799138" y="4000500"/>
          <p14:tracePt t="12646" x="5845175" y="4000500"/>
          <p14:tracePt t="12655" x="5862638" y="4000500"/>
          <p14:tracePt t="12660" x="5891213" y="4000500"/>
          <p14:tracePt t="12667" x="5918200" y="4008438"/>
          <p14:tracePt t="12674" x="5935663" y="4008438"/>
          <p14:tracePt t="12681" x="5945188" y="4008438"/>
          <p14:tracePt t="12690" x="5954713" y="4017963"/>
          <p14:tracePt t="12696" x="5991225" y="4027488"/>
          <p14:tracePt t="12709" x="6000750" y="4037013"/>
          <p14:tracePt t="12716" x="6018213" y="4037013"/>
          <p14:tracePt t="12724" x="6027738" y="4037013"/>
          <p14:tracePt t="12839" x="6008688" y="4037013"/>
          <p14:tracePt t="12853" x="6000750" y="4037013"/>
          <p14:tracePt t="12860" x="5972175" y="4037013"/>
          <p14:tracePt t="12865" x="5964238" y="4017963"/>
          <p14:tracePt t="12873" x="5935663" y="3981450"/>
          <p14:tracePt t="12880" x="5918200" y="3954463"/>
          <p14:tracePt t="12889" x="5881688" y="3898900"/>
          <p14:tracePt t="12894" x="5862638" y="3871913"/>
          <p14:tracePt t="12901" x="5845175" y="3835400"/>
          <p14:tracePt t="12908" x="5835650" y="3779838"/>
          <p14:tracePt t="12918" x="5826125" y="3689350"/>
          <p14:tracePt t="12924" x="5818188" y="3643313"/>
          <p14:tracePt t="12930" x="5781675" y="3579813"/>
          <p14:tracePt t="12939" x="5772150" y="3543300"/>
          <p14:tracePt t="12944" x="5762625" y="3470275"/>
          <p14:tracePt t="12950" x="5753100" y="3451225"/>
          <p14:tracePt t="12958" x="5753100" y="3433763"/>
          <p14:tracePt t="12965" x="5745163" y="3387725"/>
          <p14:tracePt t="12979" x="5745163" y="3378200"/>
          <p14:tracePt t="12988" x="5735638" y="3370263"/>
          <p14:tracePt t="13001" x="5726113" y="3370263"/>
          <p14:tracePt t="13008" x="5708650" y="3351213"/>
          <p14:tracePt t="13015" x="5670550" y="3341688"/>
          <p14:tracePt t="13023" x="5653088" y="3333750"/>
          <p14:tracePt t="13029" x="5616575" y="3314700"/>
          <p14:tracePt t="13037" x="5589588" y="3314700"/>
          <p14:tracePt t="13043" x="5561013" y="3324225"/>
          <p14:tracePt t="13050" x="5543550" y="3333750"/>
          <p14:tracePt t="13057" x="5516563" y="3341688"/>
          <p14:tracePt t="13064" x="5507038" y="3341688"/>
          <p14:tracePt t="13073" x="5487988" y="3351213"/>
          <p14:tracePt t="13079" x="5470525" y="3360738"/>
          <p14:tracePt t="13086" x="5461000" y="3370263"/>
          <p14:tracePt t="13093" x="5434013" y="3414713"/>
          <p14:tracePt t="13101" x="5414963" y="3443288"/>
          <p14:tracePt t="13108" x="5387975" y="3479800"/>
          <p14:tracePt t="13114" x="5370513" y="3543300"/>
          <p14:tracePt t="13124" x="5341938" y="3652838"/>
          <p14:tracePt t="13128" x="5341938" y="3689350"/>
          <p14:tracePt t="13136" x="5334000" y="3752850"/>
          <p14:tracePt t="13143" x="5334000" y="3779838"/>
          <p14:tracePt t="13150" x="5334000" y="3825875"/>
          <p14:tracePt t="13157" x="5334000" y="3871913"/>
          <p14:tracePt t="13164" x="5334000" y="3881438"/>
          <p14:tracePt t="13173" x="5341938" y="3908425"/>
          <p14:tracePt t="13178" x="5351463" y="3917950"/>
          <p14:tracePt t="13185" x="5360988" y="3944938"/>
          <p14:tracePt t="13192" x="5360988" y="3963988"/>
          <p14:tracePt t="13199" x="5378450" y="3971925"/>
          <p14:tracePt t="13206" x="5387975" y="3981450"/>
          <p14:tracePt t="13214" x="5424488" y="4017963"/>
          <p14:tracePt t="13222" x="5470525" y="4037013"/>
          <p14:tracePt t="13228" x="5507038" y="4054475"/>
          <p14:tracePt t="13235" x="5570538" y="4081463"/>
          <p14:tracePt t="13242" x="5616575" y="4081463"/>
          <p14:tracePt t="13249" x="5662613" y="4081463"/>
          <p14:tracePt t="13256" x="5708650" y="4073525"/>
          <p14:tracePt t="13263" x="5762625" y="4054475"/>
          <p14:tracePt t="13273" x="5781675" y="4054475"/>
          <p14:tracePt t="13278" x="5808663" y="4044950"/>
          <p14:tracePt t="13285" x="5845175" y="4027488"/>
          <p14:tracePt t="13292" x="5854700" y="4008438"/>
          <p14:tracePt t="13299" x="5872163" y="3981450"/>
          <p14:tracePt t="13307" x="5891213" y="3963988"/>
          <p14:tracePt t="13313" x="5908675" y="3927475"/>
          <p14:tracePt t="13323" x="5918200" y="3898900"/>
          <p14:tracePt t="13328" x="5935663" y="3881438"/>
          <p14:tracePt t="13334" x="5935663" y="3862388"/>
          <p14:tracePt t="13341" x="5935663" y="3844925"/>
          <p14:tracePt t="13349" x="5935663" y="3825875"/>
          <p14:tracePt t="13357" x="5935663" y="3808413"/>
          <p14:tracePt t="13363" x="5935663" y="3798888"/>
          <p14:tracePt t="13373" x="5918200" y="3725863"/>
          <p14:tracePt t="13377" x="5918200" y="3716338"/>
          <p14:tracePt t="13384" x="5899150" y="3689350"/>
          <p14:tracePt t="13391" x="5872163" y="3670300"/>
          <p14:tracePt t="13398" x="5845175" y="3633788"/>
          <p14:tracePt t="13406" x="5799138" y="3616325"/>
          <p14:tracePt t="13413" x="5762625" y="3597275"/>
          <p14:tracePt t="13423" x="5680075" y="3589338"/>
          <p14:tracePt t="13427" x="5670550" y="3579813"/>
          <p14:tracePt t="13434" x="5607050" y="3570288"/>
          <p14:tracePt t="13441" x="5589588" y="3552825"/>
          <p14:tracePt t="13448" x="5570538" y="3543300"/>
          <p14:tracePt t="13456" x="5543550" y="3543300"/>
          <p14:tracePt t="13462" x="5534025" y="3543300"/>
          <p14:tracePt t="13470" x="5516563" y="3543300"/>
          <p14:tracePt t="13476" x="5497513" y="3570288"/>
          <p14:tracePt t="13483" x="5470525" y="3579813"/>
          <p14:tracePt t="13490" x="5443538" y="3606800"/>
          <p14:tracePt t="13498" x="5414963" y="3670300"/>
          <p14:tracePt t="13506" x="5387975" y="3735388"/>
          <p14:tracePt t="13512" x="5370513" y="3789363"/>
          <p14:tracePt t="13519" x="5360988" y="3816350"/>
          <p14:tracePt t="13526" x="5351463" y="3871913"/>
          <p14:tracePt t="13533" x="5341938" y="3908425"/>
          <p14:tracePt t="13541" x="5341938" y="3927475"/>
          <p14:tracePt t="13548" x="5334000" y="3963988"/>
          <p14:tracePt t="13556" x="5334000" y="4000500"/>
          <p14:tracePt t="13564" x="5334000" y="4037013"/>
          <p14:tracePt t="13568" x="5334000" y="4044950"/>
          <p14:tracePt t="13576" x="5334000" y="4064000"/>
          <p14:tracePt t="13583" x="5341938" y="4073525"/>
          <p14:tracePt t="13590" x="5341938" y="4090988"/>
          <p14:tracePt t="13597" x="5351463" y="4117975"/>
          <p14:tracePt t="13607" x="5360988" y="4127500"/>
          <p14:tracePt t="13619" x="5378450" y="4137025"/>
          <p14:tracePt t="13626" x="5407025" y="4164013"/>
          <p14:tracePt t="13633" x="5434013" y="4173538"/>
          <p14:tracePt t="13640" x="5487988" y="4173538"/>
          <p14:tracePt t="13647" x="5516563" y="4173538"/>
          <p14:tracePt t="13656" x="5561013" y="4154488"/>
          <p14:tracePt t="13661" x="5580063" y="4137025"/>
          <p14:tracePt t="13668" x="5653088" y="4054475"/>
          <p14:tracePt t="13675" x="5680075" y="4017963"/>
          <p14:tracePt t="13682" x="5753100" y="3935413"/>
          <p14:tracePt t="13690" x="5772150" y="3898900"/>
          <p14:tracePt t="13696" x="5808663" y="3816350"/>
          <p14:tracePt t="13705" x="5835650" y="3752850"/>
          <p14:tracePt t="13711" x="5872163" y="3679825"/>
          <p14:tracePt t="13718" x="5881688" y="3616325"/>
          <p14:tracePt t="13725" x="5891213" y="3579813"/>
          <p14:tracePt t="13732" x="5891213" y="3533775"/>
          <p14:tracePt t="13739" x="5891213" y="3516313"/>
          <p14:tracePt t="13746" x="5891213" y="3506788"/>
          <p14:tracePt t="13755" x="5891213" y="3479800"/>
          <p14:tracePt t="13761" x="5891213" y="3470275"/>
          <p14:tracePt t="13768" x="5862638" y="3451225"/>
          <p14:tracePt t="13775" x="5845175" y="3443288"/>
          <p14:tracePt t="13782" x="5799138" y="3414713"/>
          <p14:tracePt t="13790" x="5753100" y="3397250"/>
          <p14:tracePt t="13796" x="5726113" y="3387725"/>
          <p14:tracePt t="13805" x="5680075" y="3378200"/>
          <p14:tracePt t="13810" x="5662613" y="3378200"/>
          <p14:tracePt t="13817" x="5634038" y="3378200"/>
          <p14:tracePt t="13826" x="5626100" y="3378200"/>
          <p14:tracePt t="13832" x="5589588" y="3378200"/>
          <p14:tracePt t="13846" x="5570538" y="3378200"/>
          <p14:tracePt t="13853" x="5561013" y="3378200"/>
          <p14:tracePt t="13860" x="5534025" y="3397250"/>
          <p14:tracePt t="13867" x="5507038" y="3406775"/>
          <p14:tracePt t="13874" x="5507038" y="3414713"/>
          <p14:tracePt t="13881" x="5487988" y="3424238"/>
          <p14:tracePt t="13889" x="5470525" y="3433763"/>
          <p14:tracePt t="13896" x="5451475" y="3451225"/>
          <p14:tracePt t="13904" x="5434013" y="3470275"/>
          <p14:tracePt t="13910" x="5414963" y="3487738"/>
          <p14:tracePt t="13917" x="5407025" y="3506788"/>
          <p14:tracePt t="13924" x="5370513" y="3543300"/>
          <p14:tracePt t="13940" x="5351463" y="3570288"/>
          <p14:tracePt t="13946" x="5334000" y="3589338"/>
          <p14:tracePt t="13959" x="5305425" y="3597275"/>
          <p14:tracePt t="13966" x="5278438" y="3616325"/>
          <p14:tracePt t="13974" x="5268913" y="3616325"/>
          <p14:tracePt t="13981" x="5241925" y="3625850"/>
          <p14:tracePt t="13991" x="5232400" y="3625850"/>
          <p14:tracePt t="13995" x="5205413" y="3625850"/>
          <p14:tracePt t="14002" x="5195888" y="3625850"/>
          <p14:tracePt t="14009" x="5178425" y="3616325"/>
          <p14:tracePt t="14024" x="5159375" y="3606800"/>
          <p14:tracePt t="14031" x="5122863" y="3589338"/>
          <p14:tracePt t="14040" x="5114925" y="3560763"/>
          <p14:tracePt t="14045" x="5095875" y="3543300"/>
          <p14:tracePt t="14052" x="5086350" y="3533775"/>
          <p14:tracePt t="14059" x="5049838" y="3516313"/>
          <p14:tracePt t="14066" x="5041900" y="3506788"/>
          <p14:tracePt t="14073" x="5005388" y="3487738"/>
          <p14:tracePt t="14080" x="4968875" y="3487738"/>
          <p14:tracePt t="14089" x="4949825" y="3479800"/>
          <p14:tracePt t="14095" x="4922838" y="3479800"/>
          <p14:tracePt t="14102" x="4876800" y="3479800"/>
          <p14:tracePt t="14108" x="4867275" y="3479800"/>
          <p14:tracePt t="14116" x="4857750" y="3487738"/>
          <p14:tracePt t="14123" x="4830763" y="3516313"/>
          <p14:tracePt t="14130" x="4803775" y="3516313"/>
          <p14:tracePt t="14139" x="4776788" y="3570288"/>
          <p14:tracePt t="14144" x="4757738" y="3616325"/>
          <p14:tracePt t="14152" x="4740275" y="3670300"/>
          <p14:tracePt t="14159" x="4730750" y="3698875"/>
          <p14:tracePt t="14165" x="4730750" y="3762375"/>
          <p14:tracePt t="14173" x="4730750" y="3779838"/>
          <p14:tracePt t="14180" x="4730750" y="3816350"/>
          <p14:tracePt t="14189" x="4730750" y="3852863"/>
          <p14:tracePt t="14194" x="4748213" y="3898900"/>
          <p14:tracePt t="14202" x="4767263" y="3908425"/>
          <p14:tracePt t="14208" x="4784725" y="3954463"/>
          <p14:tracePt t="14215" x="4803775" y="3971925"/>
          <p14:tracePt t="14223" x="4821238" y="4000500"/>
          <p14:tracePt t="14229" x="4849813" y="4037013"/>
          <p14:tracePt t="14239" x="4903788" y="4054475"/>
          <p14:tracePt t="14244" x="4922838" y="4064000"/>
          <p14:tracePt t="14251" x="4949825" y="4081463"/>
          <p14:tracePt t="14258" x="4986338" y="4090988"/>
          <p14:tracePt t="14265" x="4995863" y="4090988"/>
          <p14:tracePt t="14273" x="5032375" y="4090988"/>
          <p14:tracePt t="14279" x="5059363" y="4090988"/>
          <p14:tracePt t="14288" x="5078413" y="4090988"/>
          <p14:tracePt t="14293" x="5114925" y="4081463"/>
          <p14:tracePt t="14307" x="5159375" y="4054475"/>
          <p14:tracePt t="14315" x="5178425" y="4037013"/>
          <p14:tracePt t="14323" x="5187950" y="4017963"/>
          <p14:tracePt t="14329" x="5241925" y="3971925"/>
          <p14:tracePt t="14344" x="5251450" y="3963988"/>
          <p14:tracePt t="14350" x="5251450" y="3954463"/>
          <p14:tracePt t="14408" x="5251450" y="3963988"/>
          <p14:tracePt t="14415" x="5205413" y="4027488"/>
          <p14:tracePt t="14423" x="5195888" y="4064000"/>
          <p14:tracePt t="14428" x="5187950" y="4081463"/>
          <p14:tracePt t="14436" x="5151438" y="4164013"/>
          <p14:tracePt t="14443" x="5141913" y="4183063"/>
          <p14:tracePt t="14450" x="5132388" y="4219575"/>
          <p14:tracePt t="14458" x="5132388" y="4246563"/>
          <p14:tracePt t="14464" x="5122863" y="4273550"/>
          <p14:tracePt t="14473" x="5122863" y="4300538"/>
          <p14:tracePt t="14478" x="5122863" y="4329113"/>
          <p14:tracePt t="14486" x="5122863" y="4346575"/>
          <p14:tracePt t="14492" x="5122863" y="4373563"/>
          <p14:tracePt t="14499" x="5141913" y="4410075"/>
          <p14:tracePt t="14506" x="5151438" y="4446588"/>
          <p14:tracePt t="14513" x="5151438" y="4465638"/>
          <p14:tracePt t="14523" x="5168900" y="4483100"/>
          <p14:tracePt t="14527" x="5178425" y="4492625"/>
          <p14:tracePt t="14535" x="5178425" y="4502150"/>
          <p14:tracePt t="14542" x="5214938" y="4519613"/>
          <p14:tracePt t="14549" x="5232400" y="4529138"/>
          <p14:tracePt t="14556" x="5251450" y="4538663"/>
          <p14:tracePt t="14563" x="5268913" y="4548188"/>
          <p14:tracePt t="14572" x="5305425" y="4556125"/>
          <p14:tracePt t="14578" x="5324475" y="4556125"/>
          <p14:tracePt t="14585" x="5351463" y="4556125"/>
          <p14:tracePt t="14592" x="5360988" y="4556125"/>
          <p14:tracePt t="14599" x="5387975" y="4556125"/>
          <p14:tracePt t="14606" x="5397500" y="4548188"/>
          <p14:tracePt t="14613" x="5414963" y="4538663"/>
          <p14:tracePt t="14622" x="5424488" y="4538663"/>
          <p14:tracePt t="14627" x="5434013" y="4511675"/>
          <p14:tracePt t="14634" x="5470525" y="4483100"/>
          <p14:tracePt t="14641" x="5487988" y="4465638"/>
          <p14:tracePt t="14648" x="5497513" y="4456113"/>
          <p14:tracePt t="14657" x="5507038" y="4429125"/>
          <p14:tracePt t="14663" x="5507038" y="4402138"/>
          <p14:tracePt t="14674" x="5516563" y="4392613"/>
          <p14:tracePt t="14684" x="5516563" y="4373563"/>
          <p14:tracePt t="14691" x="5516563" y="4365625"/>
          <p14:tracePt t="14699" x="5516563" y="4356100"/>
          <p14:tracePt t="14706" x="5507038" y="4346575"/>
          <p14:tracePt t="14712" x="5480050" y="4329113"/>
          <p14:tracePt t="14720" x="5443538" y="4319588"/>
          <p14:tracePt t="14727" x="5387975" y="4300538"/>
          <p14:tracePt t="14734" x="5334000" y="4273550"/>
          <p14:tracePt t="14741" x="5305425" y="4273550"/>
          <p14:tracePt t="14748" x="5232400" y="4264025"/>
          <p14:tracePt t="14756" x="5214938" y="4264025"/>
          <p14:tracePt t="14762" x="5178425" y="4264025"/>
          <p14:tracePt t="14769" x="5132388" y="4264025"/>
          <p14:tracePt t="14776" x="5122863" y="4273550"/>
          <p14:tracePt t="14783" x="5078413" y="4283075"/>
          <p14:tracePt t="14791" x="5068888" y="4300538"/>
          <p14:tracePt t="14798" x="5041900" y="4310063"/>
          <p14:tracePt t="14812" x="5022850" y="4337050"/>
          <p14:tracePt t="14819" x="4995863" y="4356100"/>
          <p14:tracePt t="14827" x="4986338" y="4373563"/>
          <p14:tracePt t="14833" x="4976813" y="4402138"/>
          <p14:tracePt t="14840" x="4976813" y="4429125"/>
          <p14:tracePt t="14847" x="4976813" y="4483100"/>
          <p14:tracePt t="14856" x="4976813" y="4502150"/>
          <p14:tracePt t="14861" x="4976813" y="4519613"/>
          <p14:tracePt t="14869" x="4986338" y="4548188"/>
          <p14:tracePt t="14876" x="5013325" y="4575175"/>
          <p14:tracePt t="14907" x="5041900" y="4611688"/>
          <p14:tracePt t="14911" x="5059363" y="4621213"/>
          <p14:tracePt t="14920" x="5086350" y="4629150"/>
          <p14:tracePt t="14926" x="5095875" y="4629150"/>
          <p14:tracePt t="14932" x="5132388" y="4629150"/>
          <p14:tracePt t="14941" x="5151438" y="4629150"/>
          <p14:tracePt t="14947" x="5159375" y="4629150"/>
          <p14:tracePt t="14961" x="5187950" y="4611688"/>
          <p14:tracePt t="14969" x="5195888" y="4584700"/>
          <p14:tracePt t="14975" x="5241925" y="4511675"/>
          <p14:tracePt t="14983" x="5251450" y="4446588"/>
          <p14:tracePt t="14991" x="5251450" y="4419600"/>
          <p14:tracePt t="14997" x="5251450" y="4383088"/>
          <p14:tracePt t="15005" x="5251450" y="4373563"/>
          <p14:tracePt t="15011" x="5251450" y="4356100"/>
          <p14:tracePt t="15018" x="5224463" y="4329113"/>
          <p14:tracePt t="15024" x="5214938" y="4319588"/>
          <p14:tracePt t="15032" x="5205413" y="4310063"/>
          <p14:tracePt t="15040" x="5151438" y="4283075"/>
          <p14:tracePt t="15046" x="5141913" y="4264025"/>
          <p14:tracePt t="15055" x="5114925" y="4264025"/>
          <p14:tracePt t="15060" x="5105400" y="4264025"/>
          <p14:tracePt t="15067" x="5068888" y="4264025"/>
          <p14:tracePt t="15074" x="5041900" y="4273550"/>
          <p14:tracePt t="15082" x="5032375" y="4273550"/>
          <p14:tracePt t="15090" x="4995863" y="4292600"/>
          <p14:tracePt t="15096" x="4968875" y="4310063"/>
          <p14:tracePt t="15105" x="4949825" y="4329113"/>
          <p14:tracePt t="15110" x="4913313" y="4337050"/>
          <p14:tracePt t="15117" x="4895850" y="4346575"/>
          <p14:tracePt t="15124" x="4886325" y="4346575"/>
          <p14:tracePt t="15132" x="4867275" y="4373563"/>
          <p14:tracePt t="15140" x="4857750" y="4373563"/>
          <p14:tracePt t="15146" x="4857750" y="4392613"/>
          <p14:tracePt t="15154" x="4821238" y="4429125"/>
          <p14:tracePt t="15738" x="4703763" y="4410075"/>
          <p14:tracePt t="15744" x="4557713" y="4402138"/>
          <p14:tracePt t="15750" x="4356100" y="4346575"/>
          <p14:tracePt t="15757" x="4237038" y="4283075"/>
          <p14:tracePt t="15764" x="4044950" y="4227513"/>
          <p14:tracePt t="15772" x="3744913" y="4146550"/>
          <p14:tracePt t="15778" x="3489325" y="4027488"/>
          <p14:tracePt t="15785" x="3141663" y="3825875"/>
          <p14:tracePt t="15792" x="2574925" y="3652838"/>
          <p14:tracePt t="15799" x="2200275" y="3433763"/>
          <p14:tracePt t="15807" x="1662113" y="3059113"/>
          <p14:tracePt t="15813" x="1114425" y="2794000"/>
          <p14:tracePt t="15823" x="757238" y="2557463"/>
          <p14:tracePt t="15828" x="238125" y="2054225"/>
          <p14:tracePt t="16656" x="484188" y="100013"/>
          <p14:tracePt t="16656" x="603250" y="192088"/>
          <p14:tracePt t="16656" x="712788" y="311150"/>
          <p14:tracePt t="16656" x="876300" y="520700"/>
          <p14:tracePt t="16656" x="1095375" y="876300"/>
          <p14:tracePt t="16656" x="1296988" y="1095375"/>
          <p14:tracePt t="16656" x="1562100" y="1489075"/>
          <p14:tracePt t="16656" x="1844675" y="1954213"/>
          <p14:tracePt t="16656" x="2017713" y="2192338"/>
          <p14:tracePt t="16656" x="2265363" y="2657475"/>
          <p14:tracePt t="16656" x="2520950" y="2968625"/>
          <p14:tracePt t="16656" x="2720975" y="3268663"/>
          <p14:tracePt t="16656" x="2922588" y="3643313"/>
          <p14:tracePt t="16656" x="3132138" y="4100513"/>
          <p14:tracePt t="16656" x="3251200" y="4283075"/>
          <p14:tracePt t="16656" x="3379788" y="4511675"/>
          <p14:tracePt t="16656" x="3552825" y="4830763"/>
          <p14:tracePt t="16656" x="3662363" y="5032375"/>
          <p14:tracePt t="16656" x="3716338" y="5141913"/>
          <p14:tracePt t="16656" x="3789363" y="5251450"/>
          <p14:tracePt t="16656" x="3817938" y="5295900"/>
          <p14:tracePt t="16656" x="3871913" y="5397500"/>
          <p14:tracePt t="16656" x="3881438" y="5451475"/>
          <p14:tracePt t="16656" x="3898900" y="5534025"/>
          <p14:tracePt t="16656" x="3871913" y="5534025"/>
          <p14:tracePt t="16656" x="3789363" y="5507038"/>
          <p14:tracePt t="16656" x="3725863" y="5478463"/>
          <p14:tracePt t="16656" x="3635375" y="5414963"/>
          <p14:tracePt t="16656" x="3543300" y="5368925"/>
          <p14:tracePt t="16656" x="3470275" y="5305425"/>
          <p14:tracePt t="16656" x="3343275" y="5186363"/>
          <p14:tracePt t="16656" x="3224213" y="5095875"/>
          <p14:tracePt t="16656" x="3078163" y="4995863"/>
          <p14:tracePt t="16656" x="2903538" y="4821238"/>
          <p14:tracePt t="16656" x="2703513" y="4548188"/>
          <p14:tracePt t="16656" x="2547938" y="4365625"/>
          <p14:tracePt t="16656" x="2319338" y="4137025"/>
          <p14:tracePt t="16656" x="1990725" y="3762375"/>
          <p14:tracePt t="16656" x="1717675" y="3351213"/>
          <p14:tracePt t="16656" x="1598613" y="3168650"/>
          <p14:tracePt t="16656" x="1343025" y="2703513"/>
          <p14:tracePt t="16656" x="1077913" y="2319338"/>
          <p14:tracePt t="16656" x="895350" y="2017713"/>
          <p14:tracePt t="16656" x="720725" y="1752600"/>
          <p14:tracePt t="16656" x="520700" y="1214438"/>
          <p14:tracePt t="16656" x="428625" y="1022350"/>
          <p14:tracePt t="16656" x="355600" y="776288"/>
          <p14:tracePt t="16656" x="228600" y="328613"/>
          <p14:tracePt t="16656" x="182563" y="173038"/>
          <p14:tracePt t="16656" x="109538" y="190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89CE-5A75-4DAA-B9B0-57CE62F0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9246-BF49-4105-A518-086600624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Thank you!</a:t>
            </a:r>
            <a:r>
              <a:rPr lang="en-US" sz="7200" dirty="0">
                <a:sym typeface="Wingdings" panose="05000000000000000000" pitchFamily="2" charset="2"/>
              </a:rPr>
              <a:t></a:t>
            </a:r>
            <a:endParaRPr lang="en-US" sz="7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52CB99-A962-464A-871D-69B988F01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"/>
    </mc:Choice>
    <mc:Fallback>
      <p:transition spd="slow" advTm="3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</Words>
  <Application>Microsoft Office PowerPoint</Application>
  <PresentationFormat>Widescreen</PresentationFormat>
  <Paragraphs>4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XML</vt:lpstr>
      <vt:lpstr>JSON</vt:lpstr>
      <vt:lpstr>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Kanaje, Seema Sharanappa</dc:creator>
  <cp:lastModifiedBy>Kanaje, Seema Sharanappa</cp:lastModifiedBy>
  <cp:revision>4</cp:revision>
  <dcterms:created xsi:type="dcterms:W3CDTF">2021-02-07T20:23:10Z</dcterms:created>
  <dcterms:modified xsi:type="dcterms:W3CDTF">2021-02-07T21:03:17Z</dcterms:modified>
</cp:coreProperties>
</file>